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950" y="2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FF5459-FA5F-448E-B844-80D3D968E2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FC6DDAA-B8A5-4EFE-A4B7-44B46238A7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A36D8CB-AD77-4FEC-A000-8F89EF07C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3BC38-A5EC-4FFC-B60C-71810CF74DBE}" type="datetimeFigureOut">
              <a:rPr lang="uk-UA" smtClean="0"/>
              <a:t>29.10.2025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277E58D-E12F-4396-B19D-D35DF73D1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DCE4DDA-5DE8-4195-B3F7-CA5C13FE5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F8258-8481-47B0-9209-EB0C3F98FD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4582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3548A-2D4B-4C21-802F-3DBA7B78B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7F6A320-3D5C-4FC8-86B6-02D422F9A3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3BE0E99-DCBD-4433-8186-2A94748C8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3BC38-A5EC-4FFC-B60C-71810CF74DBE}" type="datetimeFigureOut">
              <a:rPr lang="uk-UA" smtClean="0"/>
              <a:t>29.10.2025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6F6C3FE-DC43-4905-BC16-DECDC8D81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BED6D9C-AEFE-4882-857A-812385346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F8258-8481-47B0-9209-EB0C3F98FD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11379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CD4B0B13-B926-4CC2-A909-9C81667542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58D3702-F4DB-431D-90BC-F5A4DDF91E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0D1AA27-FD63-4A9E-BF02-EF39A8093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3BC38-A5EC-4FFC-B60C-71810CF74DBE}" type="datetimeFigureOut">
              <a:rPr lang="uk-UA" smtClean="0"/>
              <a:t>29.10.2025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7AF13D0-F27E-4B4B-A2A6-0702BF273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4C95BC-75B7-44A5-AF9D-9099A503C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F8258-8481-47B0-9209-EB0C3F98FD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0939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9FAE0-C8AD-4BBF-92D4-C07BDEE04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62EE384-B0BC-4078-84D9-FB183C863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80508D-E7F9-4344-9CE7-A9AAA30D4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3BC38-A5EC-4FFC-B60C-71810CF74DBE}" type="datetimeFigureOut">
              <a:rPr lang="uk-UA" smtClean="0"/>
              <a:t>29.10.2025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6517D15-9FA1-4AD3-AE9D-5E9C2BBF1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93D251F-8225-48AD-AB3C-746A64587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F8258-8481-47B0-9209-EB0C3F98FD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1616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61A797-7DBE-4A9F-9FB9-B283A3B71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ED59F1B-EFC1-477F-820B-F7CF778057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991348-D37A-48AA-8D84-D3DD661E1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3BC38-A5EC-4FFC-B60C-71810CF74DBE}" type="datetimeFigureOut">
              <a:rPr lang="uk-UA" smtClean="0"/>
              <a:t>29.10.2025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8D3C93D-767B-48C1-B95E-7074466DE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AA5640F-8CF4-4CBF-9FE3-4F115490B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F8258-8481-47B0-9209-EB0C3F98FD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6750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81AA17-D103-4198-BC6A-0EF881FBD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4F2DF3A-0066-4DD2-91E5-83809B44FA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DD0B160-10B8-444E-926F-15143B23D8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6355072-E155-4E15-86BF-F10CD2AA4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3BC38-A5EC-4FFC-B60C-71810CF74DBE}" type="datetimeFigureOut">
              <a:rPr lang="uk-UA" smtClean="0"/>
              <a:t>29.10.2025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5FA03DE-086B-45BD-B891-A2955905B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D7E08E7-A0C0-42F5-95AF-00E5F0C8A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F8258-8481-47B0-9209-EB0C3F98FD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74103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1994EA-462E-46DB-9B58-982236F87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D3B2CAB-DC10-4231-9597-1F60331338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330923F-4A34-454B-AC14-CE9AC6C46C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E75C962-2825-4B12-9540-E0BFEBC54A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F8DD3101-C788-4A8A-9B87-25C5D5B4F7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9FF2569-F94F-4A12-81B8-247A70D6B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3BC38-A5EC-4FFC-B60C-71810CF74DBE}" type="datetimeFigureOut">
              <a:rPr lang="uk-UA" smtClean="0"/>
              <a:t>29.10.2025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4705AA8-3840-4017-9C14-10B943673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DE0FF5F-B47D-4E51-9C32-1F8BB010C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F8258-8481-47B0-9209-EB0C3F98FD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15391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D5BF80-D57D-43AE-90D6-AD26C1D45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B6D4E00-0F39-4D22-B3E8-93F5A041C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3BC38-A5EC-4FFC-B60C-71810CF74DBE}" type="datetimeFigureOut">
              <a:rPr lang="uk-UA" smtClean="0"/>
              <a:t>29.10.2025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1B181C8-CB9E-44AF-A80C-0397B4519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339BB49-A045-4CA2-9BA4-84B0F7A27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F8258-8481-47B0-9209-EB0C3F98FD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3840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8CE90AEA-EA1D-41B4-BDE7-7A98357CA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3BC38-A5EC-4FFC-B60C-71810CF74DBE}" type="datetimeFigureOut">
              <a:rPr lang="uk-UA" smtClean="0"/>
              <a:t>29.10.2025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1C671F8-9811-40D4-8A02-A0B56C965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0381FA05-14A1-4DA8-B31C-AA8EFD194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F8258-8481-47B0-9209-EB0C3F98FD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73555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89BA6A-26DF-4EAD-9D8E-86F9DF19D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8539923-625D-424B-A937-C323BAD49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74A0D87-99C9-4130-A6A9-B2D30690E9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23C3A9F-8E03-44B8-AC0F-B9AEFFE13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3BC38-A5EC-4FFC-B60C-71810CF74DBE}" type="datetimeFigureOut">
              <a:rPr lang="uk-UA" smtClean="0"/>
              <a:t>29.10.2025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DD53CC1-6E40-4F25-A585-AC07A9923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8E1E47A-93AF-48C6-B2AF-730845E50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F8258-8481-47B0-9209-EB0C3F98FD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92705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B8B2DC-8D8A-453D-BA7F-CE01312F7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AEF2226-DCC2-4F34-A9A5-1D6CF6B964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961E81E-118F-44D9-8E9C-34A29BDA06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84101E6-0AB6-4C16-B32C-E27EE2A64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3BC38-A5EC-4FFC-B60C-71810CF74DBE}" type="datetimeFigureOut">
              <a:rPr lang="uk-UA" smtClean="0"/>
              <a:t>29.10.2025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52B56A2-B22A-4C39-A351-5691CA47D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3F676E8-806D-4FFB-A6C0-345071DE3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F8258-8481-47B0-9209-EB0C3F98FD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8875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7CA36FFA-2620-498C-B708-8C952987E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1BAE126-B269-48AA-A219-5022188BB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F97F9B9-FAFE-415D-ACF6-B1AF72F62A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3BC38-A5EC-4FFC-B60C-71810CF74DBE}" type="datetimeFigureOut">
              <a:rPr lang="uk-UA" smtClean="0"/>
              <a:t>29.10.2025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92BDA68-35FF-419E-BDE8-882C7222E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5ED9F26-FE81-478F-83B6-B16EFF833E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F8258-8481-47B0-9209-EB0C3F98FD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12309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media" Target="../media/media6.mp3"/><Relationship Id="rId13" Type="http://schemas.openxmlformats.org/officeDocument/2006/relationships/image" Target="../media/image1.png"/><Relationship Id="rId18" Type="http://schemas.openxmlformats.org/officeDocument/2006/relationships/image" Target="../media/image4.png"/><Relationship Id="rId26" Type="http://schemas.openxmlformats.org/officeDocument/2006/relationships/image" Target="../media/image8.png"/><Relationship Id="rId3" Type="http://schemas.microsoft.com/office/2007/relationships/media" Target="../media/media2.mp3"/><Relationship Id="rId21" Type="http://schemas.microsoft.com/office/2007/relationships/hdphoto" Target="../media/hdphoto4.wdp"/><Relationship Id="rId7" Type="http://schemas.microsoft.com/office/2007/relationships/media" Target="../media/media5.mp3"/><Relationship Id="rId12" Type="http://schemas.openxmlformats.org/officeDocument/2006/relationships/slideLayout" Target="../slideLayouts/slideLayout7.xml"/><Relationship Id="rId17" Type="http://schemas.microsoft.com/office/2007/relationships/hdphoto" Target="../media/hdphoto2.wdp"/><Relationship Id="rId25" Type="http://schemas.microsoft.com/office/2007/relationships/hdphoto" Target="../media/hdphoto6.wdp"/><Relationship Id="rId2" Type="http://schemas.microsoft.com/office/2007/relationships/media" Target="../media/media1.mp3"/><Relationship Id="rId16" Type="http://schemas.openxmlformats.org/officeDocument/2006/relationships/image" Target="../media/image3.png"/><Relationship Id="rId20" Type="http://schemas.openxmlformats.org/officeDocument/2006/relationships/image" Target="../media/image5.png"/><Relationship Id="rId29" Type="http://schemas.microsoft.com/office/2007/relationships/hdphoto" Target="../media/hdphoto8.wdp"/><Relationship Id="rId1" Type="http://schemas.openxmlformats.org/officeDocument/2006/relationships/audio" Target="NULL" TargetMode="External"/><Relationship Id="rId6" Type="http://schemas.microsoft.com/office/2007/relationships/media" Target="../media/media4.mp3"/><Relationship Id="rId11" Type="http://schemas.openxmlformats.org/officeDocument/2006/relationships/audio" Target="../media/media8.mp3"/><Relationship Id="rId24" Type="http://schemas.openxmlformats.org/officeDocument/2006/relationships/image" Target="../media/image7.png"/><Relationship Id="rId32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microsoft.com/office/2007/relationships/hdphoto" Target="../media/hdphoto1.wdp"/><Relationship Id="rId23" Type="http://schemas.microsoft.com/office/2007/relationships/hdphoto" Target="../media/hdphoto5.wdp"/><Relationship Id="rId28" Type="http://schemas.openxmlformats.org/officeDocument/2006/relationships/image" Target="../media/image9.png"/><Relationship Id="rId10" Type="http://schemas.microsoft.com/office/2007/relationships/media" Target="../media/media8.mp3"/><Relationship Id="rId19" Type="http://schemas.microsoft.com/office/2007/relationships/hdphoto" Target="../media/hdphoto3.wdp"/><Relationship Id="rId31" Type="http://schemas.microsoft.com/office/2007/relationships/hdphoto" Target="../media/hdphoto9.wdp"/><Relationship Id="rId4" Type="http://schemas.openxmlformats.org/officeDocument/2006/relationships/audio" Target="../media/media2.mp3"/><Relationship Id="rId9" Type="http://schemas.microsoft.com/office/2007/relationships/media" Target="../media/media7.mp3"/><Relationship Id="rId14" Type="http://schemas.openxmlformats.org/officeDocument/2006/relationships/image" Target="../media/image2.png"/><Relationship Id="rId22" Type="http://schemas.openxmlformats.org/officeDocument/2006/relationships/image" Target="../media/image6.png"/><Relationship Id="rId27" Type="http://schemas.microsoft.com/office/2007/relationships/hdphoto" Target="../media/hdphoto7.wdp"/><Relationship Id="rId30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A2F7FD-018C-4CAF-9197-24A8B636C5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37" y="-5445"/>
            <a:ext cx="12309392" cy="68634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F36538-4F6E-4C05-B90C-43B7691EE6E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83037" y="2363041"/>
            <a:ext cx="3322864" cy="332286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DC3DDA-2808-40EA-8153-B0F7A8BB8E5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29590" y1="33691" x2="27344" y2="34863"/>
                        <a14:backgroundMark x1="64941" y1="71094" x2="63770" y2="7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90063" y="3714749"/>
            <a:ext cx="3452973" cy="345297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6EBB47D-9213-406E-965B-1AEFA0774D5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19824" y1="64844" x2="25977" y2="658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01087" y="4692762"/>
            <a:ext cx="1741715" cy="1741715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DC2257E-5260-46EB-80CB-80240FC7A7F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36816" y1="44043" x2="53516" y2="66797"/>
                        <a14:backgroundMark x1="47852" y1="32031" x2="49121" y2="31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5291" y="3230956"/>
            <a:ext cx="1283894" cy="128389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441FEEA-96B0-4574-86D3-3CA3B3625DA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713" y="4514850"/>
            <a:ext cx="1584250" cy="158425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54B7647-66A3-415E-8FDA-C5C9427A7AF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76465" y1="40430" x2="78809" y2="41699"/>
                        <a14:backgroundMark x1="62500" y1="23242" x2="66211" y2="28516"/>
                        <a14:backgroundMark x1="68262" y1="31055" x2="74902" y2="31738"/>
                        <a14:backgroundMark x1="79980" y1="34766" x2="83398" y2="34277"/>
                        <a14:backgroundMark x1="74609" y1="30859" x2="76172" y2="310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4831">
            <a:off x="-69857" y="5325973"/>
            <a:ext cx="1788039" cy="178803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B88576C-96A3-49E2-B423-171D4573840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100" y="4356691"/>
            <a:ext cx="1828890" cy="182889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D9F4251-A0B5-41E8-AA1D-00562982FF2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961" b="92676" l="9961" r="89941">
                        <a14:foregroundMark x1="44824" y1="90234" x2="48535" y2="92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416" y="2243469"/>
            <a:ext cx="2300127" cy="2300127"/>
          </a:xfrm>
          <a:prstGeom prst="rect">
            <a:avLst/>
          </a:prstGeom>
          <a:effectLst>
            <a:glow rad="25400">
              <a:schemeClr val="bg1">
                <a:alpha val="98000"/>
              </a:schemeClr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2593AC4-6546-48DC-8909-D1D218B6726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>
                        <a14:backgroundMark x1="48438" y1="66992" x2="51953" y2="643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6667">
            <a:off x="7484457" y="3424274"/>
            <a:ext cx="647244" cy="647244"/>
          </a:xfrm>
          <a:prstGeom prst="rect">
            <a:avLst/>
          </a:prstGeom>
        </p:spPr>
      </p:pic>
      <p:pic>
        <p:nvPicPr>
          <p:cNvPr id="22" name="80b1b2b7035cf66">
            <a:hlinkClick r:id="" action="ppaction://media"/>
            <a:extLst>
              <a:ext uri="{FF2B5EF4-FFF2-40B4-BE49-F238E27FC236}">
                <a16:creationId xmlns:a16="http://schemas.microsoft.com/office/drawing/2014/main" id="{7F72285C-878D-4EBA-AEE0-10B43700C99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377.5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 rot="10800000">
            <a:off x="11710751" y="1620696"/>
            <a:ext cx="393895" cy="393895"/>
          </a:xfrm>
          <a:prstGeom prst="rect">
            <a:avLst/>
          </a:prstGeom>
        </p:spPr>
      </p:pic>
      <p:pic>
        <p:nvPicPr>
          <p:cNvPr id="23" name="book-turning-pages-1_zy2oiged">
            <a:hlinkClick r:id="" action="ppaction://media"/>
            <a:extLst>
              <a:ext uri="{FF2B5EF4-FFF2-40B4-BE49-F238E27FC236}">
                <a16:creationId xmlns:a16="http://schemas.microsoft.com/office/drawing/2014/main" id="{8333184D-792E-4B39-9852-A460E0BE97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 rot="10800000">
            <a:off x="11710751" y="2094926"/>
            <a:ext cx="393896" cy="393896"/>
          </a:xfrm>
          <a:prstGeom prst="rect">
            <a:avLst/>
          </a:prstGeom>
        </p:spPr>
      </p:pic>
      <p:pic>
        <p:nvPicPr>
          <p:cNvPr id="24" name="laughter-of-a-one-year-old">
            <a:hlinkClick r:id="" action="ppaction://media"/>
            <a:extLst>
              <a:ext uri="{FF2B5EF4-FFF2-40B4-BE49-F238E27FC236}">
                <a16:creationId xmlns:a16="http://schemas.microsoft.com/office/drawing/2014/main" id="{DCB28F94-E781-472F-9FE7-007EBA4CA4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2266.3333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 rot="10800000">
            <a:off x="11710751" y="2569158"/>
            <a:ext cx="440628" cy="440628"/>
          </a:xfrm>
          <a:prstGeom prst="rect">
            <a:avLst/>
          </a:prstGeom>
        </p:spPr>
      </p:pic>
      <p:pic>
        <p:nvPicPr>
          <p:cNvPr id="25" name="sports-car-rev-engine_zygsjmv_">
            <a:hlinkClick r:id="" action="ppaction://media"/>
            <a:extLst>
              <a:ext uri="{FF2B5EF4-FFF2-40B4-BE49-F238E27FC236}">
                <a16:creationId xmlns:a16="http://schemas.microsoft.com/office/drawing/2014/main" id="{7E3732C9-4C43-4C5F-A883-1046B7BEE6B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21755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 rot="10800000">
            <a:off x="11734118" y="3114023"/>
            <a:ext cx="440628" cy="440628"/>
          </a:xfrm>
          <a:prstGeom prst="rect">
            <a:avLst/>
          </a:prstGeom>
        </p:spPr>
      </p:pic>
      <p:pic>
        <p:nvPicPr>
          <p:cNvPr id="26" name="bouncing-ball">
            <a:hlinkClick r:id="" action="ppaction://media"/>
            <a:extLst>
              <a:ext uri="{FF2B5EF4-FFF2-40B4-BE49-F238E27FC236}">
                <a16:creationId xmlns:a16="http://schemas.microsoft.com/office/drawing/2014/main" id="{CEA423EE-3C2F-4939-AEE4-CBEEB79393A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4968.3125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 rot="10800000">
            <a:off x="11743234" y="3658888"/>
            <a:ext cx="431512" cy="431512"/>
          </a:xfrm>
          <a:prstGeom prst="rect">
            <a:avLst/>
          </a:prstGeom>
        </p:spPr>
      </p:pic>
      <p:pic>
        <p:nvPicPr>
          <p:cNvPr id="27" name="purring-cat">
            <a:hlinkClick r:id="" action="ppaction://media"/>
            <a:extLst>
              <a:ext uri="{FF2B5EF4-FFF2-40B4-BE49-F238E27FC236}">
                <a16:creationId xmlns:a16="http://schemas.microsoft.com/office/drawing/2014/main" id="{E71521B6-CA99-4F17-AD89-7B7A2698EBE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end="8106.375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 rot="10800000">
            <a:off x="11733814" y="4200666"/>
            <a:ext cx="440932" cy="440932"/>
          </a:xfrm>
          <a:prstGeom prst="rect">
            <a:avLst/>
          </a:prstGeom>
        </p:spPr>
      </p:pic>
      <p:pic>
        <p:nvPicPr>
          <p:cNvPr id="28" name="99195f92dc131f2">
            <a:hlinkClick r:id="" action="ppaction://media"/>
            <a:extLst>
              <a:ext uri="{FF2B5EF4-FFF2-40B4-BE49-F238E27FC236}">
                <a16:creationId xmlns:a16="http://schemas.microsoft.com/office/drawing/2014/main" id="{A508C47C-5761-4958-BC07-12CAB440F5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9">
                  <p14:trim end="60516.875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 rot="10800000">
            <a:off x="11733814" y="4699845"/>
            <a:ext cx="440932" cy="440932"/>
          </a:xfrm>
          <a:prstGeom prst="rect">
            <a:avLst/>
          </a:prstGeom>
        </p:spPr>
      </p:pic>
      <p:pic>
        <p:nvPicPr>
          <p:cNvPr id="29" name="66f41248db1b739">
            <a:hlinkClick r:id="" action="ppaction://media"/>
            <a:extLst>
              <a:ext uri="{FF2B5EF4-FFF2-40B4-BE49-F238E27FC236}">
                <a16:creationId xmlns:a16="http://schemas.microsoft.com/office/drawing/2014/main" id="{41FB45C2-7380-4FC7-AFCE-F5E62F2F535F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32"/>
          <a:stretch>
            <a:fillRect/>
          </a:stretch>
        </p:blipFill>
        <p:spPr>
          <a:xfrm rot="10800000">
            <a:off x="11697467" y="5218709"/>
            <a:ext cx="467196" cy="467196"/>
          </a:xfrm>
          <a:prstGeom prst="rect">
            <a:avLst/>
          </a:prstGeom>
        </p:spPr>
      </p:pic>
      <p:sp>
        <p:nvSpPr>
          <p:cNvPr id="30" name="Серце 29">
            <a:extLst>
              <a:ext uri="{FF2B5EF4-FFF2-40B4-BE49-F238E27FC236}">
                <a16:creationId xmlns:a16="http://schemas.microsoft.com/office/drawing/2014/main" id="{B61DC037-83A3-411A-A224-60D4BD6DEF49}"/>
              </a:ext>
            </a:extLst>
          </p:cNvPr>
          <p:cNvSpPr/>
          <p:nvPr/>
        </p:nvSpPr>
        <p:spPr>
          <a:xfrm>
            <a:off x="7455157" y="3611223"/>
            <a:ext cx="705843" cy="602673"/>
          </a:xfrm>
          <a:prstGeom prst="hear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6542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6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8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7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58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65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13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56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0.16575 0.0997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81" y="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2.08333E-7 -0.2324 " pathEditMode="relative" rAng="0" ptsTypes="AA">
                                      <p:cBhvr>
                                        <p:cTn id="7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50"/>
                            </p:stCondLst>
                            <p:childTnLst>
                              <p:par>
                                <p:cTn id="7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0.2324 L -8.33333E-7 -3.7037E-6 " pathEditMode="relative" rAng="0" ptsTypes="AA">
                                      <p:cBhvr>
                                        <p:cTn id="7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2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C 0.00248 -0.00648 0.00703 -0.01574 0.01237 -0.01574 C 0.02031 -0.01574 0.02682 -0.00625 0.02682 0.00625 C 0.02682 0.01019 0.02604 0.01389 0.02474 0.01713 C 0.025 0.01713 -1.25E-6 0.06597 -1.25E-6 0.06667 C -1.25E-6 0.06597 -0.025 0.01713 -0.02474 0.01713 C -0.02604 0.01389 -0.02656 0.01019 -0.02656 0.00625 C -0.02656 -0.00625 -0.02031 -0.01574 -0.01224 -0.01574 C -0.00703 -0.01574 -0.00247 -0.00648 -1.25E-6 -2.22222E-6 Z " pathEditMode="relative" rAng="0" ptsTypes="AAAAAAAAA">
                                      <p:cBhvr>
                                        <p:cTn id="10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546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51C2C0D7-3E17-47C9-807F-CFED5D109600}"/>
</file>

<file path=customXml/itemProps2.xml><?xml version="1.0" encoding="utf-8"?>
<ds:datastoreItem xmlns:ds="http://schemas.openxmlformats.org/officeDocument/2006/customXml" ds:itemID="{FDB5C70A-42B1-45EE-9F80-85331EC00DC0}"/>
</file>

<file path=customXml/itemProps3.xml><?xml version="1.0" encoding="utf-8"?>
<ds:datastoreItem xmlns:ds="http://schemas.openxmlformats.org/officeDocument/2006/customXml" ds:itemID="{C1B1FF11-7443-40B1-8916-8E991F589E68}"/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0</Words>
  <Application>Microsoft Office PowerPoint</Application>
  <PresentationFormat>Широкий екран</PresentationFormat>
  <Paragraphs>0</Paragraphs>
  <Slides>1</Slides>
  <Notes>0</Notes>
  <HiddenSlides>0</HiddenSlides>
  <MMClips>8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Анастасія Сомова</cp:lastModifiedBy>
  <cp:revision>11</cp:revision>
  <dcterms:created xsi:type="dcterms:W3CDTF">2025-10-28T07:48:10Z</dcterms:created>
  <dcterms:modified xsi:type="dcterms:W3CDTF">2025-10-29T09:28:26Z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