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39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C4502-E7F0-8017-ADEE-69A461F5A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20F81-5106-8784-B4D4-3D6D3DA05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24AC6C-1C36-1E6A-6FEE-E83D26A9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6A0868-F59F-6FC0-3E48-1D323E42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05A067-E95A-1A81-C4B1-8FE5EDE4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92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CD5BA-3F80-CC37-8EFD-E7D1BB3C2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B5FBB5-0F6B-F134-1815-9076DAB11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A97E4A-B5D2-FF6A-4C0E-25E166C8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28FFDF-223E-6499-5D3E-87BF55723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2210F-3DDE-868F-E24F-A0B2E99A4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796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36D7D0-34CA-0103-5BC0-CCE1E87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896F4E-36F4-9B1C-1EBD-02B61CCDC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FF130-266A-9CE7-F027-2DE04B30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D8F91C-552F-EAF3-F320-B647F70A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F679B-98B3-FACC-64D0-131C8F2C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31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6F55F-DFF6-F9C9-3B02-2D4206756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758F7-93D4-329F-F535-CB44433CF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706418-6A2C-01BF-CF91-FDC65C32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9CA1A1-2553-9443-9E93-1BC9A4EDC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A8B7C5-C7F1-5E6C-BCEB-2555B4B5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10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0E0A4-B96C-80D3-9217-422538423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12EF12-71DD-C954-8594-6F8842A8A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A10D4-6C30-CBAD-407D-3E76E6A5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E9FE7C-4069-091C-763E-30B83980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2A6425-43C2-E12D-4372-7E5EB714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39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286CC-00B0-FF97-98AB-1AFE616A0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FAC94-09B9-1E77-B461-1A6CA89B9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D62683-54D5-4C46-C361-386C9770E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4A7DED-BD70-66E0-0C7B-35C5AF2D3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9EE4E-A046-2891-FA70-B0691EB17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0D8194-6743-7B24-4029-1AB021A9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50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6E873-A4D7-D281-705D-D2783187D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B1CBD-1FCA-2B48-A75F-658E88D5A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E417EE-126D-56E5-707C-54D23CF0C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BE1C93-A5D4-342C-FFD8-BEA332E8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F698F8-E168-5B20-DE58-E59571D24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815BEE-CCF2-6867-958E-8F628A38D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F5F2A3-C74B-0C47-CE70-0EDBEFB9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C2E45A-C464-B97B-3AB6-DA0BA635E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879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99ECA-D635-27A6-69B9-231DC0324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9B934E-746E-AEBD-266D-B2DA370B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388C65-9C17-F2B5-89ED-26822AC6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26DF7E-CE70-4245-0746-6291FEBC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41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C481E1-A803-7A9F-C986-987881068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CF6C41-01B1-F632-991C-4EA0CCE3A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B242-0C01-FAE0-5E5B-747BD493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57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531CF-5A65-3199-F172-0F8A22A4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D91D7C-B6C6-5859-5C81-6FED3EF2C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CC205C-6A77-B1D3-ABF7-54EDA58F2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C4657E-C9ED-DDBF-452E-E3EA4A38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4FA8F-BFFD-F3E8-591B-56321460F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D07279-34F0-6A5B-46D2-05333AC5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203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89B67-A16D-F8B4-72C1-ABF29431F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8EA84C-930D-73D6-6391-364B39A33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1C8CFB-8B1D-8B8F-4D00-AB61E50D5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F85102-A399-32B7-FC31-57438BEB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436318-08B0-446D-ADD3-818356D1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6D1D7F-2640-9E47-02E9-EB20B38C9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49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7878E-F24F-A6D6-F897-505925CA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D4A067-5F55-8253-F91B-D6F0B4E4F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17168-A14C-6B4E-1A8E-019DFD25A7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FB1EE-5062-9ED9-778E-671FEB1DF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5EA2C3-C1F5-B7E0-7BD2-5B7EFF124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6324F4-3D4E-6CBD-C4F2-F5DA2EB68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83895D-24B5-CE05-1E45-C4FC882A4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33" y="2923412"/>
            <a:ext cx="4021667" cy="40216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668C09-97AA-60C6-5526-83AFBE9EC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43" y="-864165"/>
            <a:ext cx="8500533" cy="8500533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868C088-281F-6CED-589C-EAD158912D88}"/>
              </a:ext>
            </a:extLst>
          </p:cNvPr>
          <p:cNvSpPr/>
          <p:nvPr/>
        </p:nvSpPr>
        <p:spPr>
          <a:xfrm>
            <a:off x="8271934" y="1583267"/>
            <a:ext cx="1549400" cy="136192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96946B-5FCA-6C4D-E7BB-A7CA39C55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59" y="1579567"/>
            <a:ext cx="1554615" cy="13656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84DB2C-3703-D3CC-4B0B-49CF2B034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32" y="1614677"/>
            <a:ext cx="1295403" cy="12954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798FB2-5117-0285-772E-083263670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59" y="1485070"/>
            <a:ext cx="1554616" cy="15546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2015C4-8C34-1AEF-B954-3625F86E9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t="9692" r="15278" b="13671"/>
          <a:stretch>
            <a:fillRect/>
          </a:stretch>
        </p:blipFill>
        <p:spPr>
          <a:xfrm>
            <a:off x="5372663" y="4093125"/>
            <a:ext cx="817038" cy="8643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52AE12-0537-1306-71F8-800C9D24629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426" t="9286" r="13277" b="7306"/>
          <a:stretch>
            <a:fillRect/>
          </a:stretch>
        </p:blipFill>
        <p:spPr>
          <a:xfrm>
            <a:off x="2036060" y="2109307"/>
            <a:ext cx="964946" cy="11339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A3BA95C-8BCE-4EA3-07AA-8E2DC6ADA8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9792" y="689528"/>
            <a:ext cx="1353429" cy="135952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99092E7-D2B0-988C-156A-23B325F7FB1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338" t="17040" r="16799" b="9498"/>
          <a:stretch>
            <a:fillRect/>
          </a:stretch>
        </p:blipFill>
        <p:spPr>
          <a:xfrm>
            <a:off x="992851" y="4675498"/>
            <a:ext cx="932015" cy="99872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4FF0402-E069-A90F-B072-7A207FB5F5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03" y="3386102"/>
            <a:ext cx="924368" cy="9647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C7EAB65-6F41-46D5-490C-FAB6503C7E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3736" y="3047763"/>
            <a:ext cx="1085182" cy="113395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99D7F32-EDFC-EB42-BCC8-4AA3AAF30E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081" y="1435106"/>
            <a:ext cx="932015" cy="9739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36B8C6F-A713-B0B6-AD38-61D9C8745F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0847" y="806244"/>
            <a:ext cx="1085182" cy="113395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F5D448B-1459-8BF1-C6C0-7FC2DA388F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t="2267" r="12042" b="3947"/>
          <a:stretch>
            <a:fillRect/>
          </a:stretch>
        </p:blipFill>
        <p:spPr>
          <a:xfrm>
            <a:off x="1946944" y="3593760"/>
            <a:ext cx="865745" cy="99872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CB448A3-D5B5-D9FC-1A68-7FC84294A3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3512" y="1142603"/>
            <a:ext cx="1127858" cy="112785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0C51AAD-2CDE-8E11-D88C-9D8D363D3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63763" y="2083751"/>
            <a:ext cx="1127858" cy="11278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7DB251B-FBAC-43DD-78FC-3A0A4500F9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5580" y="4546368"/>
            <a:ext cx="1127858" cy="112785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BDD0B2E-46A4-D2E8-EEE4-8BFB3571AA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97" y="1536013"/>
            <a:ext cx="1452730" cy="145273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42CA239-1839-F401-9775-218A42BA30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917" y="1630844"/>
            <a:ext cx="1279236" cy="127923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8387C88-7157-D850-A326-C974803273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384" y="1561784"/>
            <a:ext cx="1417355" cy="1417355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D552C01-5DB9-BCFF-317C-FB32F83DBAE5}"/>
              </a:ext>
            </a:extLst>
          </p:cNvPr>
          <p:cNvGrpSpPr/>
          <p:nvPr/>
        </p:nvGrpSpPr>
        <p:grpSpPr>
          <a:xfrm>
            <a:off x="10229358" y="1459482"/>
            <a:ext cx="1554616" cy="1580204"/>
            <a:chOff x="2667000" y="0"/>
            <a:chExt cx="6858000" cy="685800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C5D4EC2B-9BAF-7B5D-D1E6-8F3073B7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C6D36C8-7442-255A-384B-FB5C93BC0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433" y="2270461"/>
              <a:ext cx="2451139" cy="2451139"/>
            </a:xfrm>
            <a:prstGeom prst="rect">
              <a:avLst/>
            </a:prstGeom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D71DA10-B601-DC93-374E-AF9F6C1E3C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3" y="1590522"/>
            <a:ext cx="1354667" cy="135466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CECF9CD-EC4B-5D40-B7D7-E7B8F37988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892" y="1578051"/>
            <a:ext cx="1407095" cy="140709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13F448C-7674-9418-23C7-9E6A806AAF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32" y="1624472"/>
            <a:ext cx="1354667" cy="135466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3D29322-E9EC-A394-39DF-C0FA702BC27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5" r="9707"/>
          <a:stretch>
            <a:fillRect/>
          </a:stretch>
        </p:blipFill>
        <p:spPr>
          <a:xfrm>
            <a:off x="6300818" y="4497602"/>
            <a:ext cx="817039" cy="112785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ABF8C51-1055-99D7-A9B3-861DDA09398E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9055" r="13979"/>
          <a:stretch>
            <a:fillRect/>
          </a:stretch>
        </p:blipFill>
        <p:spPr>
          <a:xfrm>
            <a:off x="1083259" y="2676284"/>
            <a:ext cx="751198" cy="11278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CAB2E68-E514-9FD5-8E50-1F603DF56059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5595" r="9316"/>
          <a:stretch>
            <a:fillRect/>
          </a:stretch>
        </p:blipFill>
        <p:spPr>
          <a:xfrm>
            <a:off x="2028777" y="794200"/>
            <a:ext cx="842324" cy="112785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760BC29-604A-1826-6C79-4FC91393320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19966" y="3211609"/>
            <a:ext cx="1121761" cy="11278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016D2F8-065E-CC64-AEDF-58CB2A5D3D7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82" y="2109307"/>
            <a:ext cx="1536635" cy="86435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19E215A-FCE2-A59C-EA01-5C99E09CA17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89012" y="4745056"/>
            <a:ext cx="1542422" cy="85961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1D8D438-58A9-A6D3-194C-82259ADDAFB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723" y="1502497"/>
            <a:ext cx="1497986" cy="149798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388FCAE-CC1D-3787-88AE-3F0286C4D04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4" y="6160337"/>
            <a:ext cx="932015" cy="80651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46E1E4E-0F5A-E0C2-8273-4EA09397BC0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12" y="167479"/>
            <a:ext cx="5760567" cy="57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2025-10-28T19:52:40Z</dcterms:created>
  <dcterms:modified xsi:type="dcterms:W3CDTF">2025-10-28T20:50:53Z</dcterms:modified>
</cp:coreProperties>
</file>