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3" d="100"/>
          <a:sy n="63" d="100"/>
        </p:scale>
        <p:origin x="398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52758-AD9F-4BD9-9B1F-21455F09C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775ACEB-9A77-45A7-A095-F5E2950D6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3F0694-EAED-44C0-8469-E7CF751A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33DDBC-2EFF-469B-B535-A19E63BB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2F6C41-83B6-4924-B2D6-234A455E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0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BD131-C5B2-43F5-8F13-EB7FEAC8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1F07AD8-4945-403D-9B69-204B332D2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2A1E2E-7F4F-475A-81DD-9506CCEF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D18033-F610-43A4-9842-D12ADA3C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02C1E0-6DFA-4F58-96EA-E484AC83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0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3E45FE0-B254-4A38-AFA5-A3643A885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8B864A3-45BA-4CAB-A1DC-7597143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5ECF9B-2BA0-4830-B3EA-5F90B734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329F6E-9454-4530-B975-69BA4775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F2476-4A10-4CE1-AB2A-337C52B4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28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6A4B9-743B-4C6E-80E8-D9B66349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B5CF97-090D-44AB-9442-30ADE1C04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193F6B-6BAD-4783-B3D4-6C19ECFA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C8FD6A-0567-4548-823D-CBDE21DE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28938C-3A79-4648-92D7-C56EB14B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269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E48BC-83FD-49BF-83F8-30DDC50D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BDC4B-91B4-4702-A950-5A933DBF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F23A49-4691-49D1-AF86-DF634FD7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63F697-99F8-40D5-8C6E-FC9171E6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38BD8C-AFF3-4DF0-96F7-E949A4DB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60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CC206-79E4-4E89-9445-3172A8BA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18C962-0C67-4B28-B94E-EB4F26B54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2565F5-9C86-4599-84D3-36A92F8A9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EC352F-1F86-487C-A517-184F90FE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2E0A62-3DFD-468B-8CF9-BA1B9899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A25569-C023-4077-AB53-C54E8029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91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9C73D-F3E7-4B2E-B6EC-1FACB951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C13C82-348D-4DD8-8446-3B254E1C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DC0E182-4504-4CE5-863C-B5E95F616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8AC091-7414-47AD-9731-83C80831B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033F83D-F600-4D32-99D8-E7A1D4985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A7B943F-E201-41A6-86DF-4B6F5CC8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38F437-BEF1-4EC4-846A-1F6F1E33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1510D78-B9EA-40B8-B601-7CF6E9FF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43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BC51A-530E-4BB5-AAD7-49AF43CD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9C1865-94F2-4E17-AE45-02B58911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323D724-A7A4-401A-AB2C-E57814FA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7DA7AD-5454-4F56-9933-7880B756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12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48F64E-D880-482A-9495-DC188CAE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8A429F4-D532-4EE8-ACAE-91CBF41B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239F321-923F-4B51-BD27-3C4877C8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76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5D460-FAC4-4603-A1AC-AD48CFA7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A5441B-C9FB-4DFF-893A-6C1BA279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451C850-DB7F-433A-BDEC-30D9D5B80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BCE61A-B04F-4701-B433-F781D183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50E7AF-A7AD-4BBA-BB18-274A4A88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8E3C15-E740-4239-B607-9AA901DA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41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1367D-92BF-4ED2-A3AE-4C2FA49E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EC01B1-8446-44CE-951E-8AAF7C991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E3CDBC-92B1-4E4C-AC7C-96711F185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983EA30-743F-4DF4-AF91-63EC668F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384967-D244-4E47-897A-DDBC0C3D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B8ADEA0-41BF-4D1F-B2B7-9B589EE6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33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81304CE-3AA5-47C9-96CA-70C52DE2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B1594F-D4AD-4FF8-8664-610C6E8E4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2D916C-B440-44D7-9DBD-4C26BF053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9279-989B-448B-8FF3-2D4DACFD1EF1}" type="datetimeFigureOut">
              <a:rPr lang="uk-UA" smtClean="0"/>
              <a:t>28.10.2025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CE1899-AC26-4C76-80F3-4A6D20C3B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34F2FD-2F93-415B-84EF-0A1BE9BA3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AEAB-5D03-4668-977E-9DB56904F58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4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A59442-B6F9-4FFF-90EB-4802E019E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FE5D3755-6C94-4C40-8B2D-BC3614C69934}"/>
              </a:ext>
            </a:extLst>
          </p:cNvPr>
          <p:cNvSpPr/>
          <p:nvPr/>
        </p:nvSpPr>
        <p:spPr>
          <a:xfrm>
            <a:off x="390144" y="252052"/>
            <a:ext cx="9293727" cy="6356012"/>
          </a:xfrm>
          <a:custGeom>
            <a:avLst/>
            <a:gdLst>
              <a:gd name="connsiteX0" fmla="*/ 0 w 9293727"/>
              <a:gd name="connsiteY0" fmla="*/ 1059357 h 6356012"/>
              <a:gd name="connsiteX1" fmla="*/ 1059357 w 9293727"/>
              <a:gd name="connsiteY1" fmla="*/ 0 h 6356012"/>
              <a:gd name="connsiteX2" fmla="*/ 1585525 w 9293727"/>
              <a:gd name="connsiteY2" fmla="*/ 0 h 6356012"/>
              <a:gd name="connsiteX3" fmla="*/ 2326943 w 9293727"/>
              <a:gd name="connsiteY3" fmla="*/ 0 h 6356012"/>
              <a:gd name="connsiteX4" fmla="*/ 2709610 w 9293727"/>
              <a:gd name="connsiteY4" fmla="*/ 0 h 6356012"/>
              <a:gd name="connsiteX5" fmla="*/ 3379278 w 9293727"/>
              <a:gd name="connsiteY5" fmla="*/ 0 h 6356012"/>
              <a:gd name="connsiteX6" fmla="*/ 3761945 w 9293727"/>
              <a:gd name="connsiteY6" fmla="*/ 0 h 6356012"/>
              <a:gd name="connsiteX7" fmla="*/ 4216363 w 9293727"/>
              <a:gd name="connsiteY7" fmla="*/ 0 h 6356012"/>
              <a:gd name="connsiteX8" fmla="*/ 4886031 w 9293727"/>
              <a:gd name="connsiteY8" fmla="*/ 0 h 6356012"/>
              <a:gd name="connsiteX9" fmla="*/ 5412198 w 9293727"/>
              <a:gd name="connsiteY9" fmla="*/ 0 h 6356012"/>
              <a:gd name="connsiteX10" fmla="*/ 5938366 w 9293727"/>
              <a:gd name="connsiteY10" fmla="*/ 0 h 6356012"/>
              <a:gd name="connsiteX11" fmla="*/ 6679784 w 9293727"/>
              <a:gd name="connsiteY11" fmla="*/ 0 h 6356012"/>
              <a:gd name="connsiteX12" fmla="*/ 7349452 w 9293727"/>
              <a:gd name="connsiteY12" fmla="*/ 0 h 6356012"/>
              <a:gd name="connsiteX13" fmla="*/ 8234370 w 9293727"/>
              <a:gd name="connsiteY13" fmla="*/ 0 h 6356012"/>
              <a:gd name="connsiteX14" fmla="*/ 9293727 w 9293727"/>
              <a:gd name="connsiteY14" fmla="*/ 1059357 h 6356012"/>
              <a:gd name="connsiteX15" fmla="*/ 9293727 w 9293727"/>
              <a:gd name="connsiteY15" fmla="*/ 1589019 h 6356012"/>
              <a:gd name="connsiteX16" fmla="*/ 9293727 w 9293727"/>
              <a:gd name="connsiteY16" fmla="*/ 2118682 h 6356012"/>
              <a:gd name="connsiteX17" fmla="*/ 9293727 w 9293727"/>
              <a:gd name="connsiteY17" fmla="*/ 2733090 h 6356012"/>
              <a:gd name="connsiteX18" fmla="*/ 9293727 w 9293727"/>
              <a:gd name="connsiteY18" fmla="*/ 3135633 h 6356012"/>
              <a:gd name="connsiteX19" fmla="*/ 9293727 w 9293727"/>
              <a:gd name="connsiteY19" fmla="*/ 3665295 h 6356012"/>
              <a:gd name="connsiteX20" fmla="*/ 9293727 w 9293727"/>
              <a:gd name="connsiteY20" fmla="*/ 4110212 h 6356012"/>
              <a:gd name="connsiteX21" fmla="*/ 9293727 w 9293727"/>
              <a:gd name="connsiteY21" fmla="*/ 4597501 h 6356012"/>
              <a:gd name="connsiteX22" fmla="*/ 9293727 w 9293727"/>
              <a:gd name="connsiteY22" fmla="*/ 5296655 h 6356012"/>
              <a:gd name="connsiteX23" fmla="*/ 8234370 w 9293727"/>
              <a:gd name="connsiteY23" fmla="*/ 6356012 h 6356012"/>
              <a:gd name="connsiteX24" fmla="*/ 7851703 w 9293727"/>
              <a:gd name="connsiteY24" fmla="*/ 6356012 h 6356012"/>
              <a:gd name="connsiteX25" fmla="*/ 7182035 w 9293727"/>
              <a:gd name="connsiteY25" fmla="*/ 6356012 h 6356012"/>
              <a:gd name="connsiteX26" fmla="*/ 6799367 w 9293727"/>
              <a:gd name="connsiteY26" fmla="*/ 6356012 h 6356012"/>
              <a:gd name="connsiteX27" fmla="*/ 6057949 w 9293727"/>
              <a:gd name="connsiteY27" fmla="*/ 6356012 h 6356012"/>
              <a:gd name="connsiteX28" fmla="*/ 5316531 w 9293727"/>
              <a:gd name="connsiteY28" fmla="*/ 6356012 h 6356012"/>
              <a:gd name="connsiteX29" fmla="*/ 4575113 w 9293727"/>
              <a:gd name="connsiteY29" fmla="*/ 6356012 h 6356012"/>
              <a:gd name="connsiteX30" fmla="*/ 3905445 w 9293727"/>
              <a:gd name="connsiteY30" fmla="*/ 6356012 h 6356012"/>
              <a:gd name="connsiteX31" fmla="*/ 3235778 w 9293727"/>
              <a:gd name="connsiteY31" fmla="*/ 6356012 h 6356012"/>
              <a:gd name="connsiteX32" fmla="*/ 2566110 w 9293727"/>
              <a:gd name="connsiteY32" fmla="*/ 6356012 h 6356012"/>
              <a:gd name="connsiteX33" fmla="*/ 1824692 w 9293727"/>
              <a:gd name="connsiteY33" fmla="*/ 6356012 h 6356012"/>
              <a:gd name="connsiteX34" fmla="*/ 1059357 w 9293727"/>
              <a:gd name="connsiteY34" fmla="*/ 6356012 h 6356012"/>
              <a:gd name="connsiteX35" fmla="*/ 0 w 9293727"/>
              <a:gd name="connsiteY35" fmla="*/ 5296655 h 6356012"/>
              <a:gd name="connsiteX36" fmla="*/ 0 w 9293727"/>
              <a:gd name="connsiteY36" fmla="*/ 4894112 h 6356012"/>
              <a:gd name="connsiteX37" fmla="*/ 0 w 9293727"/>
              <a:gd name="connsiteY37" fmla="*/ 4449195 h 6356012"/>
              <a:gd name="connsiteX38" fmla="*/ 0 w 9293727"/>
              <a:gd name="connsiteY38" fmla="*/ 3919533 h 6356012"/>
              <a:gd name="connsiteX39" fmla="*/ 0 w 9293727"/>
              <a:gd name="connsiteY39" fmla="*/ 3347498 h 6356012"/>
              <a:gd name="connsiteX40" fmla="*/ 0 w 9293727"/>
              <a:gd name="connsiteY40" fmla="*/ 2733090 h 6356012"/>
              <a:gd name="connsiteX41" fmla="*/ 0 w 9293727"/>
              <a:gd name="connsiteY41" fmla="*/ 2161054 h 6356012"/>
              <a:gd name="connsiteX42" fmla="*/ 0 w 9293727"/>
              <a:gd name="connsiteY42" fmla="*/ 1673765 h 6356012"/>
              <a:gd name="connsiteX43" fmla="*/ 0 w 9293727"/>
              <a:gd name="connsiteY43" fmla="*/ 1059357 h 63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293727" h="6356012" fill="none" extrusionOk="0">
                <a:moveTo>
                  <a:pt x="0" y="1059357"/>
                </a:moveTo>
                <a:cubicBezTo>
                  <a:pt x="-65548" y="414908"/>
                  <a:pt x="505523" y="-36860"/>
                  <a:pt x="1059357" y="0"/>
                </a:cubicBezTo>
                <a:cubicBezTo>
                  <a:pt x="1308676" y="-36143"/>
                  <a:pt x="1456137" y="24896"/>
                  <a:pt x="1585525" y="0"/>
                </a:cubicBezTo>
                <a:cubicBezTo>
                  <a:pt x="1714913" y="-24896"/>
                  <a:pt x="1980667" y="74597"/>
                  <a:pt x="2326943" y="0"/>
                </a:cubicBezTo>
                <a:cubicBezTo>
                  <a:pt x="2673219" y="-74597"/>
                  <a:pt x="2556182" y="41393"/>
                  <a:pt x="2709610" y="0"/>
                </a:cubicBezTo>
                <a:cubicBezTo>
                  <a:pt x="2863038" y="-41393"/>
                  <a:pt x="3243905" y="57812"/>
                  <a:pt x="3379278" y="0"/>
                </a:cubicBezTo>
                <a:cubicBezTo>
                  <a:pt x="3514651" y="-57812"/>
                  <a:pt x="3597184" y="19779"/>
                  <a:pt x="3761945" y="0"/>
                </a:cubicBezTo>
                <a:cubicBezTo>
                  <a:pt x="3926706" y="-19779"/>
                  <a:pt x="4050860" y="5050"/>
                  <a:pt x="4216363" y="0"/>
                </a:cubicBezTo>
                <a:cubicBezTo>
                  <a:pt x="4381866" y="-5050"/>
                  <a:pt x="4661736" y="5225"/>
                  <a:pt x="4886031" y="0"/>
                </a:cubicBezTo>
                <a:cubicBezTo>
                  <a:pt x="5110326" y="-5225"/>
                  <a:pt x="5210242" y="48272"/>
                  <a:pt x="5412198" y="0"/>
                </a:cubicBezTo>
                <a:cubicBezTo>
                  <a:pt x="5614154" y="-48272"/>
                  <a:pt x="5755022" y="49101"/>
                  <a:pt x="5938366" y="0"/>
                </a:cubicBezTo>
                <a:cubicBezTo>
                  <a:pt x="6121710" y="-49101"/>
                  <a:pt x="6413315" y="69747"/>
                  <a:pt x="6679784" y="0"/>
                </a:cubicBezTo>
                <a:cubicBezTo>
                  <a:pt x="6946253" y="-69747"/>
                  <a:pt x="7200081" y="52028"/>
                  <a:pt x="7349452" y="0"/>
                </a:cubicBezTo>
                <a:cubicBezTo>
                  <a:pt x="7498823" y="-52028"/>
                  <a:pt x="7833458" y="100106"/>
                  <a:pt x="8234370" y="0"/>
                </a:cubicBezTo>
                <a:cubicBezTo>
                  <a:pt x="8894485" y="-7653"/>
                  <a:pt x="9443620" y="481760"/>
                  <a:pt x="9293727" y="1059357"/>
                </a:cubicBezTo>
                <a:cubicBezTo>
                  <a:pt x="9349828" y="1276049"/>
                  <a:pt x="9233224" y="1378296"/>
                  <a:pt x="9293727" y="1589019"/>
                </a:cubicBezTo>
                <a:cubicBezTo>
                  <a:pt x="9354230" y="1799742"/>
                  <a:pt x="9256485" y="1935361"/>
                  <a:pt x="9293727" y="2118682"/>
                </a:cubicBezTo>
                <a:cubicBezTo>
                  <a:pt x="9330969" y="2302003"/>
                  <a:pt x="9272818" y="2464633"/>
                  <a:pt x="9293727" y="2733090"/>
                </a:cubicBezTo>
                <a:cubicBezTo>
                  <a:pt x="9314636" y="3001547"/>
                  <a:pt x="9285377" y="3052056"/>
                  <a:pt x="9293727" y="3135633"/>
                </a:cubicBezTo>
                <a:cubicBezTo>
                  <a:pt x="9302077" y="3219210"/>
                  <a:pt x="9264288" y="3540405"/>
                  <a:pt x="9293727" y="3665295"/>
                </a:cubicBezTo>
                <a:cubicBezTo>
                  <a:pt x="9323166" y="3790185"/>
                  <a:pt x="9284415" y="4002143"/>
                  <a:pt x="9293727" y="4110212"/>
                </a:cubicBezTo>
                <a:cubicBezTo>
                  <a:pt x="9303039" y="4218281"/>
                  <a:pt x="9260914" y="4491270"/>
                  <a:pt x="9293727" y="4597501"/>
                </a:cubicBezTo>
                <a:cubicBezTo>
                  <a:pt x="9326540" y="4703732"/>
                  <a:pt x="9223014" y="5012833"/>
                  <a:pt x="9293727" y="5296655"/>
                </a:cubicBezTo>
                <a:cubicBezTo>
                  <a:pt x="9301172" y="5913034"/>
                  <a:pt x="8815364" y="6407108"/>
                  <a:pt x="8234370" y="6356012"/>
                </a:cubicBezTo>
                <a:cubicBezTo>
                  <a:pt x="8151334" y="6401290"/>
                  <a:pt x="7965557" y="6315755"/>
                  <a:pt x="7851703" y="6356012"/>
                </a:cubicBezTo>
                <a:cubicBezTo>
                  <a:pt x="7737849" y="6396269"/>
                  <a:pt x="7466005" y="6306043"/>
                  <a:pt x="7182035" y="6356012"/>
                </a:cubicBezTo>
                <a:cubicBezTo>
                  <a:pt x="6898065" y="6405981"/>
                  <a:pt x="6902318" y="6326091"/>
                  <a:pt x="6799367" y="6356012"/>
                </a:cubicBezTo>
                <a:cubicBezTo>
                  <a:pt x="6696416" y="6385933"/>
                  <a:pt x="6242192" y="6346040"/>
                  <a:pt x="6057949" y="6356012"/>
                </a:cubicBezTo>
                <a:cubicBezTo>
                  <a:pt x="5873706" y="6365984"/>
                  <a:pt x="5612235" y="6275024"/>
                  <a:pt x="5316531" y="6356012"/>
                </a:cubicBezTo>
                <a:cubicBezTo>
                  <a:pt x="5020827" y="6437000"/>
                  <a:pt x="4873318" y="6343797"/>
                  <a:pt x="4575113" y="6356012"/>
                </a:cubicBezTo>
                <a:cubicBezTo>
                  <a:pt x="4276908" y="6368227"/>
                  <a:pt x="4148122" y="6355621"/>
                  <a:pt x="3905445" y="6356012"/>
                </a:cubicBezTo>
                <a:cubicBezTo>
                  <a:pt x="3662768" y="6356403"/>
                  <a:pt x="3451128" y="6332321"/>
                  <a:pt x="3235778" y="6356012"/>
                </a:cubicBezTo>
                <a:cubicBezTo>
                  <a:pt x="3020428" y="6379703"/>
                  <a:pt x="2753901" y="6284872"/>
                  <a:pt x="2566110" y="6356012"/>
                </a:cubicBezTo>
                <a:cubicBezTo>
                  <a:pt x="2378319" y="6427152"/>
                  <a:pt x="1978864" y="6318354"/>
                  <a:pt x="1824692" y="6356012"/>
                </a:cubicBezTo>
                <a:cubicBezTo>
                  <a:pt x="1670520" y="6393670"/>
                  <a:pt x="1337433" y="6324834"/>
                  <a:pt x="1059357" y="6356012"/>
                </a:cubicBezTo>
                <a:cubicBezTo>
                  <a:pt x="551723" y="6245875"/>
                  <a:pt x="47802" y="5886670"/>
                  <a:pt x="0" y="5296655"/>
                </a:cubicBezTo>
                <a:cubicBezTo>
                  <a:pt x="-19175" y="5102336"/>
                  <a:pt x="20222" y="5071269"/>
                  <a:pt x="0" y="4894112"/>
                </a:cubicBezTo>
                <a:cubicBezTo>
                  <a:pt x="-20222" y="4716955"/>
                  <a:pt x="32021" y="4617013"/>
                  <a:pt x="0" y="4449195"/>
                </a:cubicBezTo>
                <a:cubicBezTo>
                  <a:pt x="-32021" y="4281377"/>
                  <a:pt x="14461" y="4115683"/>
                  <a:pt x="0" y="3919533"/>
                </a:cubicBezTo>
                <a:cubicBezTo>
                  <a:pt x="-14461" y="3723383"/>
                  <a:pt x="15889" y="3561234"/>
                  <a:pt x="0" y="3347498"/>
                </a:cubicBezTo>
                <a:cubicBezTo>
                  <a:pt x="-15889" y="3133762"/>
                  <a:pt x="4569" y="2984498"/>
                  <a:pt x="0" y="2733090"/>
                </a:cubicBezTo>
                <a:cubicBezTo>
                  <a:pt x="-4569" y="2481682"/>
                  <a:pt x="62248" y="2378892"/>
                  <a:pt x="0" y="2161054"/>
                </a:cubicBezTo>
                <a:cubicBezTo>
                  <a:pt x="-62248" y="1943216"/>
                  <a:pt x="38621" y="1894200"/>
                  <a:pt x="0" y="1673765"/>
                </a:cubicBezTo>
                <a:cubicBezTo>
                  <a:pt x="-38621" y="1453330"/>
                  <a:pt x="69673" y="1355011"/>
                  <a:pt x="0" y="1059357"/>
                </a:cubicBezTo>
                <a:close/>
              </a:path>
              <a:path w="9293727" h="6356012" stroke="0" extrusionOk="0">
                <a:moveTo>
                  <a:pt x="0" y="1059357"/>
                </a:moveTo>
                <a:cubicBezTo>
                  <a:pt x="49316" y="583332"/>
                  <a:pt x="484750" y="17989"/>
                  <a:pt x="1059357" y="0"/>
                </a:cubicBezTo>
                <a:cubicBezTo>
                  <a:pt x="1339354" y="-75397"/>
                  <a:pt x="1420356" y="74442"/>
                  <a:pt x="1729025" y="0"/>
                </a:cubicBezTo>
                <a:cubicBezTo>
                  <a:pt x="2037694" y="-74442"/>
                  <a:pt x="2079442" y="39130"/>
                  <a:pt x="2326943" y="0"/>
                </a:cubicBezTo>
                <a:cubicBezTo>
                  <a:pt x="2574444" y="-39130"/>
                  <a:pt x="2856599" y="84560"/>
                  <a:pt x="3068361" y="0"/>
                </a:cubicBezTo>
                <a:cubicBezTo>
                  <a:pt x="3280123" y="-84560"/>
                  <a:pt x="3570530" y="33729"/>
                  <a:pt x="3809779" y="0"/>
                </a:cubicBezTo>
                <a:cubicBezTo>
                  <a:pt x="4049028" y="-33729"/>
                  <a:pt x="4084237" y="28072"/>
                  <a:pt x="4192446" y="0"/>
                </a:cubicBezTo>
                <a:cubicBezTo>
                  <a:pt x="4300655" y="-28072"/>
                  <a:pt x="4407341" y="14519"/>
                  <a:pt x="4575113" y="0"/>
                </a:cubicBezTo>
                <a:cubicBezTo>
                  <a:pt x="4742885" y="-14519"/>
                  <a:pt x="4832302" y="433"/>
                  <a:pt x="5029531" y="0"/>
                </a:cubicBezTo>
                <a:cubicBezTo>
                  <a:pt x="5226760" y="-433"/>
                  <a:pt x="5298509" y="6466"/>
                  <a:pt x="5483948" y="0"/>
                </a:cubicBezTo>
                <a:cubicBezTo>
                  <a:pt x="5669387" y="-6466"/>
                  <a:pt x="5800160" y="20354"/>
                  <a:pt x="5938366" y="0"/>
                </a:cubicBezTo>
                <a:cubicBezTo>
                  <a:pt x="6076572" y="-20354"/>
                  <a:pt x="6272119" y="19135"/>
                  <a:pt x="6392783" y="0"/>
                </a:cubicBezTo>
                <a:cubicBezTo>
                  <a:pt x="6513447" y="-19135"/>
                  <a:pt x="6815543" y="60655"/>
                  <a:pt x="7134201" y="0"/>
                </a:cubicBezTo>
                <a:cubicBezTo>
                  <a:pt x="7452859" y="-60655"/>
                  <a:pt x="7750478" y="26885"/>
                  <a:pt x="8234370" y="0"/>
                </a:cubicBezTo>
                <a:cubicBezTo>
                  <a:pt x="8864183" y="-10639"/>
                  <a:pt x="9415268" y="447450"/>
                  <a:pt x="9293727" y="1059357"/>
                </a:cubicBezTo>
                <a:cubicBezTo>
                  <a:pt x="9344140" y="1227246"/>
                  <a:pt x="9242817" y="1391361"/>
                  <a:pt x="9293727" y="1589019"/>
                </a:cubicBezTo>
                <a:cubicBezTo>
                  <a:pt x="9344637" y="1786677"/>
                  <a:pt x="9247936" y="1894420"/>
                  <a:pt x="9293727" y="1991563"/>
                </a:cubicBezTo>
                <a:cubicBezTo>
                  <a:pt x="9339518" y="2088706"/>
                  <a:pt x="9276901" y="2222363"/>
                  <a:pt x="9293727" y="2436479"/>
                </a:cubicBezTo>
                <a:cubicBezTo>
                  <a:pt x="9310553" y="2650595"/>
                  <a:pt x="9285942" y="2734353"/>
                  <a:pt x="9293727" y="2881395"/>
                </a:cubicBezTo>
                <a:cubicBezTo>
                  <a:pt x="9301512" y="3028437"/>
                  <a:pt x="9276140" y="3259762"/>
                  <a:pt x="9293727" y="3453430"/>
                </a:cubicBezTo>
                <a:cubicBezTo>
                  <a:pt x="9311314" y="3647099"/>
                  <a:pt x="9240657" y="3833203"/>
                  <a:pt x="9293727" y="4067839"/>
                </a:cubicBezTo>
                <a:cubicBezTo>
                  <a:pt x="9346797" y="4302475"/>
                  <a:pt x="9234744" y="4371125"/>
                  <a:pt x="9293727" y="4597501"/>
                </a:cubicBezTo>
                <a:cubicBezTo>
                  <a:pt x="9352710" y="4823877"/>
                  <a:pt x="9277445" y="5004488"/>
                  <a:pt x="9293727" y="5296655"/>
                </a:cubicBezTo>
                <a:cubicBezTo>
                  <a:pt x="9230686" y="6026421"/>
                  <a:pt x="8932229" y="6224431"/>
                  <a:pt x="8234370" y="6356012"/>
                </a:cubicBezTo>
                <a:cubicBezTo>
                  <a:pt x="7947235" y="6364276"/>
                  <a:pt x="7805430" y="6277784"/>
                  <a:pt x="7492952" y="6356012"/>
                </a:cubicBezTo>
                <a:cubicBezTo>
                  <a:pt x="7180474" y="6434240"/>
                  <a:pt x="7060302" y="6285879"/>
                  <a:pt x="6751534" y="6356012"/>
                </a:cubicBezTo>
                <a:cubicBezTo>
                  <a:pt x="6442766" y="6426145"/>
                  <a:pt x="6324826" y="6311900"/>
                  <a:pt x="6081866" y="6356012"/>
                </a:cubicBezTo>
                <a:cubicBezTo>
                  <a:pt x="5838906" y="6400124"/>
                  <a:pt x="5732785" y="6343346"/>
                  <a:pt x="5412198" y="6356012"/>
                </a:cubicBezTo>
                <a:cubicBezTo>
                  <a:pt x="5091611" y="6368678"/>
                  <a:pt x="5087724" y="6323473"/>
                  <a:pt x="4957781" y="6356012"/>
                </a:cubicBezTo>
                <a:cubicBezTo>
                  <a:pt x="4827838" y="6388551"/>
                  <a:pt x="4678465" y="6309653"/>
                  <a:pt x="4503363" y="6356012"/>
                </a:cubicBezTo>
                <a:cubicBezTo>
                  <a:pt x="4328261" y="6402371"/>
                  <a:pt x="4178639" y="6311090"/>
                  <a:pt x="4048946" y="6356012"/>
                </a:cubicBezTo>
                <a:cubicBezTo>
                  <a:pt x="3919253" y="6400934"/>
                  <a:pt x="3664769" y="6326034"/>
                  <a:pt x="3451028" y="6356012"/>
                </a:cubicBezTo>
                <a:cubicBezTo>
                  <a:pt x="3237287" y="6385990"/>
                  <a:pt x="3104284" y="6316297"/>
                  <a:pt x="2996611" y="6356012"/>
                </a:cubicBezTo>
                <a:cubicBezTo>
                  <a:pt x="2888938" y="6395727"/>
                  <a:pt x="2489683" y="6276266"/>
                  <a:pt x="2326943" y="6356012"/>
                </a:cubicBezTo>
                <a:cubicBezTo>
                  <a:pt x="2164203" y="6435758"/>
                  <a:pt x="2057159" y="6316795"/>
                  <a:pt x="1872525" y="6356012"/>
                </a:cubicBezTo>
                <a:cubicBezTo>
                  <a:pt x="1687891" y="6395229"/>
                  <a:pt x="1390577" y="6267192"/>
                  <a:pt x="1059357" y="6356012"/>
                </a:cubicBezTo>
                <a:cubicBezTo>
                  <a:pt x="393758" y="6468157"/>
                  <a:pt x="5786" y="5862857"/>
                  <a:pt x="0" y="5296655"/>
                </a:cubicBezTo>
                <a:cubicBezTo>
                  <a:pt x="-16295" y="5072956"/>
                  <a:pt x="45439" y="4853503"/>
                  <a:pt x="0" y="4682247"/>
                </a:cubicBezTo>
                <a:cubicBezTo>
                  <a:pt x="-45439" y="4510991"/>
                  <a:pt x="594" y="4415469"/>
                  <a:pt x="0" y="4152585"/>
                </a:cubicBezTo>
                <a:cubicBezTo>
                  <a:pt x="-594" y="3889701"/>
                  <a:pt x="20514" y="3891519"/>
                  <a:pt x="0" y="3707668"/>
                </a:cubicBezTo>
                <a:cubicBezTo>
                  <a:pt x="-20514" y="3523817"/>
                  <a:pt x="2119" y="3459632"/>
                  <a:pt x="0" y="3305125"/>
                </a:cubicBezTo>
                <a:cubicBezTo>
                  <a:pt x="-2119" y="3150618"/>
                  <a:pt x="25183" y="2990728"/>
                  <a:pt x="0" y="2902582"/>
                </a:cubicBezTo>
                <a:cubicBezTo>
                  <a:pt x="-25183" y="2814436"/>
                  <a:pt x="57473" y="2619258"/>
                  <a:pt x="0" y="2372919"/>
                </a:cubicBezTo>
                <a:cubicBezTo>
                  <a:pt x="-57473" y="2126580"/>
                  <a:pt x="6637" y="2065380"/>
                  <a:pt x="0" y="1928003"/>
                </a:cubicBezTo>
                <a:cubicBezTo>
                  <a:pt x="-6637" y="1790626"/>
                  <a:pt x="62366" y="1421166"/>
                  <a:pt x="0" y="105935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B9F016-2218-4CB3-B577-DA5B37093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2" y="999744"/>
            <a:ext cx="9144000" cy="5736431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B9EFF7D5-91C3-4932-A3C4-85368569B4D5}"/>
              </a:ext>
            </a:extLst>
          </p:cNvPr>
          <p:cNvSpPr/>
          <p:nvPr/>
        </p:nvSpPr>
        <p:spPr>
          <a:xfrm>
            <a:off x="5408556" y="305494"/>
            <a:ext cx="1167400" cy="1137913"/>
          </a:xfrm>
          <a:custGeom>
            <a:avLst/>
            <a:gdLst>
              <a:gd name="connsiteX0" fmla="*/ 0 w 1167400"/>
              <a:gd name="connsiteY0" fmla="*/ 189656 h 1137913"/>
              <a:gd name="connsiteX1" fmla="*/ 189656 w 1167400"/>
              <a:gd name="connsiteY1" fmla="*/ 0 h 1137913"/>
              <a:gd name="connsiteX2" fmla="*/ 591581 w 1167400"/>
              <a:gd name="connsiteY2" fmla="*/ 0 h 1137913"/>
              <a:gd name="connsiteX3" fmla="*/ 977744 w 1167400"/>
              <a:gd name="connsiteY3" fmla="*/ 0 h 1137913"/>
              <a:gd name="connsiteX4" fmla="*/ 1167400 w 1167400"/>
              <a:gd name="connsiteY4" fmla="*/ 189656 h 1137913"/>
              <a:gd name="connsiteX5" fmla="*/ 1167400 w 1167400"/>
              <a:gd name="connsiteY5" fmla="*/ 584129 h 1137913"/>
              <a:gd name="connsiteX6" fmla="*/ 1167400 w 1167400"/>
              <a:gd name="connsiteY6" fmla="*/ 948257 h 1137913"/>
              <a:gd name="connsiteX7" fmla="*/ 977744 w 1167400"/>
              <a:gd name="connsiteY7" fmla="*/ 1137913 h 1137913"/>
              <a:gd name="connsiteX8" fmla="*/ 567938 w 1167400"/>
              <a:gd name="connsiteY8" fmla="*/ 1137913 h 1137913"/>
              <a:gd name="connsiteX9" fmla="*/ 189656 w 1167400"/>
              <a:gd name="connsiteY9" fmla="*/ 1137913 h 1137913"/>
              <a:gd name="connsiteX10" fmla="*/ 0 w 1167400"/>
              <a:gd name="connsiteY10" fmla="*/ 948257 h 1137913"/>
              <a:gd name="connsiteX11" fmla="*/ 0 w 1167400"/>
              <a:gd name="connsiteY11" fmla="*/ 568957 h 1137913"/>
              <a:gd name="connsiteX12" fmla="*/ 0 w 1167400"/>
              <a:gd name="connsiteY12" fmla="*/ 189656 h 11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7400" h="1137913" fill="none" extrusionOk="0">
                <a:moveTo>
                  <a:pt x="0" y="189656"/>
                </a:moveTo>
                <a:cubicBezTo>
                  <a:pt x="-1853" y="77043"/>
                  <a:pt x="98097" y="14640"/>
                  <a:pt x="189656" y="0"/>
                </a:cubicBezTo>
                <a:cubicBezTo>
                  <a:pt x="377056" y="-19241"/>
                  <a:pt x="435368" y="47798"/>
                  <a:pt x="591581" y="0"/>
                </a:cubicBezTo>
                <a:cubicBezTo>
                  <a:pt x="747795" y="-47798"/>
                  <a:pt x="867984" y="38857"/>
                  <a:pt x="977744" y="0"/>
                </a:cubicBezTo>
                <a:cubicBezTo>
                  <a:pt x="1057912" y="-18238"/>
                  <a:pt x="1144358" y="91308"/>
                  <a:pt x="1167400" y="189656"/>
                </a:cubicBezTo>
                <a:cubicBezTo>
                  <a:pt x="1186015" y="370878"/>
                  <a:pt x="1165963" y="451254"/>
                  <a:pt x="1167400" y="584129"/>
                </a:cubicBezTo>
                <a:cubicBezTo>
                  <a:pt x="1168837" y="717004"/>
                  <a:pt x="1148863" y="838284"/>
                  <a:pt x="1167400" y="948257"/>
                </a:cubicBezTo>
                <a:cubicBezTo>
                  <a:pt x="1156362" y="1078337"/>
                  <a:pt x="1091078" y="1127892"/>
                  <a:pt x="977744" y="1137913"/>
                </a:cubicBezTo>
                <a:cubicBezTo>
                  <a:pt x="861269" y="1152503"/>
                  <a:pt x="691663" y="1124563"/>
                  <a:pt x="567938" y="1137913"/>
                </a:cubicBezTo>
                <a:cubicBezTo>
                  <a:pt x="444213" y="1151263"/>
                  <a:pt x="343298" y="1121942"/>
                  <a:pt x="189656" y="1137913"/>
                </a:cubicBezTo>
                <a:cubicBezTo>
                  <a:pt x="93907" y="1121528"/>
                  <a:pt x="16127" y="1052764"/>
                  <a:pt x="0" y="948257"/>
                </a:cubicBezTo>
                <a:cubicBezTo>
                  <a:pt x="-35345" y="806146"/>
                  <a:pt x="24313" y="718017"/>
                  <a:pt x="0" y="568957"/>
                </a:cubicBezTo>
                <a:cubicBezTo>
                  <a:pt x="-24313" y="419897"/>
                  <a:pt x="27713" y="281452"/>
                  <a:pt x="0" y="189656"/>
                </a:cubicBezTo>
                <a:close/>
              </a:path>
              <a:path w="1167400" h="1137913" stroke="0" extrusionOk="0">
                <a:moveTo>
                  <a:pt x="0" y="189656"/>
                </a:moveTo>
                <a:cubicBezTo>
                  <a:pt x="8504" y="103716"/>
                  <a:pt x="86131" y="2097"/>
                  <a:pt x="189656" y="0"/>
                </a:cubicBezTo>
                <a:cubicBezTo>
                  <a:pt x="283132" y="-32302"/>
                  <a:pt x="399763" y="45180"/>
                  <a:pt x="591581" y="0"/>
                </a:cubicBezTo>
                <a:cubicBezTo>
                  <a:pt x="783399" y="-45180"/>
                  <a:pt x="891898" y="16919"/>
                  <a:pt x="977744" y="0"/>
                </a:cubicBezTo>
                <a:cubicBezTo>
                  <a:pt x="1100870" y="-19938"/>
                  <a:pt x="1170678" y="96426"/>
                  <a:pt x="1167400" y="189656"/>
                </a:cubicBezTo>
                <a:cubicBezTo>
                  <a:pt x="1204190" y="297446"/>
                  <a:pt x="1145170" y="394587"/>
                  <a:pt x="1167400" y="553784"/>
                </a:cubicBezTo>
                <a:cubicBezTo>
                  <a:pt x="1189630" y="712981"/>
                  <a:pt x="1133612" y="799803"/>
                  <a:pt x="1167400" y="948257"/>
                </a:cubicBezTo>
                <a:cubicBezTo>
                  <a:pt x="1177731" y="1032505"/>
                  <a:pt x="1079702" y="1140319"/>
                  <a:pt x="977744" y="1137913"/>
                </a:cubicBezTo>
                <a:cubicBezTo>
                  <a:pt x="833464" y="1166543"/>
                  <a:pt x="756739" y="1123741"/>
                  <a:pt x="599462" y="1137913"/>
                </a:cubicBezTo>
                <a:cubicBezTo>
                  <a:pt x="442185" y="1152085"/>
                  <a:pt x="393404" y="1099228"/>
                  <a:pt x="189656" y="1137913"/>
                </a:cubicBezTo>
                <a:cubicBezTo>
                  <a:pt x="85683" y="1151364"/>
                  <a:pt x="12618" y="1058094"/>
                  <a:pt x="0" y="948257"/>
                </a:cubicBezTo>
                <a:cubicBezTo>
                  <a:pt x="-22492" y="865200"/>
                  <a:pt x="19254" y="722788"/>
                  <a:pt x="0" y="576543"/>
                </a:cubicBezTo>
                <a:cubicBezTo>
                  <a:pt x="-19254" y="430298"/>
                  <a:pt x="34745" y="346162"/>
                  <a:pt x="0" y="189656"/>
                </a:cubicBez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3667295E-5809-42DF-9536-D8C7D379BA1F}"/>
              </a:ext>
            </a:extLst>
          </p:cNvPr>
          <p:cNvSpPr/>
          <p:nvPr/>
        </p:nvSpPr>
        <p:spPr>
          <a:xfrm>
            <a:off x="6972163" y="319053"/>
            <a:ext cx="1167400" cy="1137913"/>
          </a:xfrm>
          <a:custGeom>
            <a:avLst/>
            <a:gdLst>
              <a:gd name="connsiteX0" fmla="*/ 0 w 1167400"/>
              <a:gd name="connsiteY0" fmla="*/ 189656 h 1137913"/>
              <a:gd name="connsiteX1" fmla="*/ 189656 w 1167400"/>
              <a:gd name="connsiteY1" fmla="*/ 0 h 1137913"/>
              <a:gd name="connsiteX2" fmla="*/ 591581 w 1167400"/>
              <a:gd name="connsiteY2" fmla="*/ 0 h 1137913"/>
              <a:gd name="connsiteX3" fmla="*/ 977744 w 1167400"/>
              <a:gd name="connsiteY3" fmla="*/ 0 h 1137913"/>
              <a:gd name="connsiteX4" fmla="*/ 1167400 w 1167400"/>
              <a:gd name="connsiteY4" fmla="*/ 189656 h 1137913"/>
              <a:gd name="connsiteX5" fmla="*/ 1167400 w 1167400"/>
              <a:gd name="connsiteY5" fmla="*/ 584129 h 1137913"/>
              <a:gd name="connsiteX6" fmla="*/ 1167400 w 1167400"/>
              <a:gd name="connsiteY6" fmla="*/ 948257 h 1137913"/>
              <a:gd name="connsiteX7" fmla="*/ 977744 w 1167400"/>
              <a:gd name="connsiteY7" fmla="*/ 1137913 h 1137913"/>
              <a:gd name="connsiteX8" fmla="*/ 567938 w 1167400"/>
              <a:gd name="connsiteY8" fmla="*/ 1137913 h 1137913"/>
              <a:gd name="connsiteX9" fmla="*/ 189656 w 1167400"/>
              <a:gd name="connsiteY9" fmla="*/ 1137913 h 1137913"/>
              <a:gd name="connsiteX10" fmla="*/ 0 w 1167400"/>
              <a:gd name="connsiteY10" fmla="*/ 948257 h 1137913"/>
              <a:gd name="connsiteX11" fmla="*/ 0 w 1167400"/>
              <a:gd name="connsiteY11" fmla="*/ 568957 h 1137913"/>
              <a:gd name="connsiteX12" fmla="*/ 0 w 1167400"/>
              <a:gd name="connsiteY12" fmla="*/ 189656 h 11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7400" h="1137913" fill="none" extrusionOk="0">
                <a:moveTo>
                  <a:pt x="0" y="189656"/>
                </a:moveTo>
                <a:cubicBezTo>
                  <a:pt x="-1853" y="77043"/>
                  <a:pt x="98097" y="14640"/>
                  <a:pt x="189656" y="0"/>
                </a:cubicBezTo>
                <a:cubicBezTo>
                  <a:pt x="377056" y="-19241"/>
                  <a:pt x="435368" y="47798"/>
                  <a:pt x="591581" y="0"/>
                </a:cubicBezTo>
                <a:cubicBezTo>
                  <a:pt x="747795" y="-47798"/>
                  <a:pt x="867984" y="38857"/>
                  <a:pt x="977744" y="0"/>
                </a:cubicBezTo>
                <a:cubicBezTo>
                  <a:pt x="1057912" y="-18238"/>
                  <a:pt x="1144358" y="91308"/>
                  <a:pt x="1167400" y="189656"/>
                </a:cubicBezTo>
                <a:cubicBezTo>
                  <a:pt x="1186015" y="370878"/>
                  <a:pt x="1165963" y="451254"/>
                  <a:pt x="1167400" y="584129"/>
                </a:cubicBezTo>
                <a:cubicBezTo>
                  <a:pt x="1168837" y="717004"/>
                  <a:pt x="1148863" y="838284"/>
                  <a:pt x="1167400" y="948257"/>
                </a:cubicBezTo>
                <a:cubicBezTo>
                  <a:pt x="1156362" y="1078337"/>
                  <a:pt x="1091078" y="1127892"/>
                  <a:pt x="977744" y="1137913"/>
                </a:cubicBezTo>
                <a:cubicBezTo>
                  <a:pt x="861269" y="1152503"/>
                  <a:pt x="691663" y="1124563"/>
                  <a:pt x="567938" y="1137913"/>
                </a:cubicBezTo>
                <a:cubicBezTo>
                  <a:pt x="444213" y="1151263"/>
                  <a:pt x="343298" y="1121942"/>
                  <a:pt x="189656" y="1137913"/>
                </a:cubicBezTo>
                <a:cubicBezTo>
                  <a:pt x="93907" y="1121528"/>
                  <a:pt x="16127" y="1052764"/>
                  <a:pt x="0" y="948257"/>
                </a:cubicBezTo>
                <a:cubicBezTo>
                  <a:pt x="-35345" y="806146"/>
                  <a:pt x="24313" y="718017"/>
                  <a:pt x="0" y="568957"/>
                </a:cubicBezTo>
                <a:cubicBezTo>
                  <a:pt x="-24313" y="419897"/>
                  <a:pt x="27713" y="281452"/>
                  <a:pt x="0" y="189656"/>
                </a:cubicBezTo>
                <a:close/>
              </a:path>
              <a:path w="1167400" h="1137913" stroke="0" extrusionOk="0">
                <a:moveTo>
                  <a:pt x="0" y="189656"/>
                </a:moveTo>
                <a:cubicBezTo>
                  <a:pt x="8504" y="103716"/>
                  <a:pt x="86131" y="2097"/>
                  <a:pt x="189656" y="0"/>
                </a:cubicBezTo>
                <a:cubicBezTo>
                  <a:pt x="283132" y="-32302"/>
                  <a:pt x="399763" y="45180"/>
                  <a:pt x="591581" y="0"/>
                </a:cubicBezTo>
                <a:cubicBezTo>
                  <a:pt x="783399" y="-45180"/>
                  <a:pt x="891898" y="16919"/>
                  <a:pt x="977744" y="0"/>
                </a:cubicBezTo>
                <a:cubicBezTo>
                  <a:pt x="1100870" y="-19938"/>
                  <a:pt x="1170678" y="96426"/>
                  <a:pt x="1167400" y="189656"/>
                </a:cubicBezTo>
                <a:cubicBezTo>
                  <a:pt x="1204190" y="297446"/>
                  <a:pt x="1145170" y="394587"/>
                  <a:pt x="1167400" y="553784"/>
                </a:cubicBezTo>
                <a:cubicBezTo>
                  <a:pt x="1189630" y="712981"/>
                  <a:pt x="1133612" y="799803"/>
                  <a:pt x="1167400" y="948257"/>
                </a:cubicBezTo>
                <a:cubicBezTo>
                  <a:pt x="1177731" y="1032505"/>
                  <a:pt x="1079702" y="1140319"/>
                  <a:pt x="977744" y="1137913"/>
                </a:cubicBezTo>
                <a:cubicBezTo>
                  <a:pt x="833464" y="1166543"/>
                  <a:pt x="756739" y="1123741"/>
                  <a:pt x="599462" y="1137913"/>
                </a:cubicBezTo>
                <a:cubicBezTo>
                  <a:pt x="442185" y="1152085"/>
                  <a:pt x="393404" y="1099228"/>
                  <a:pt x="189656" y="1137913"/>
                </a:cubicBezTo>
                <a:cubicBezTo>
                  <a:pt x="85683" y="1151364"/>
                  <a:pt x="12618" y="1058094"/>
                  <a:pt x="0" y="948257"/>
                </a:cubicBezTo>
                <a:cubicBezTo>
                  <a:pt x="-22492" y="865200"/>
                  <a:pt x="19254" y="722788"/>
                  <a:pt x="0" y="576543"/>
                </a:cubicBezTo>
                <a:cubicBezTo>
                  <a:pt x="-19254" y="430298"/>
                  <a:pt x="34745" y="346162"/>
                  <a:pt x="0" y="189656"/>
                </a:cubicBez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0D8927D9-5E75-4C27-99AF-0E9552D1258F}"/>
              </a:ext>
            </a:extLst>
          </p:cNvPr>
          <p:cNvSpPr/>
          <p:nvPr/>
        </p:nvSpPr>
        <p:spPr>
          <a:xfrm>
            <a:off x="3883546" y="319053"/>
            <a:ext cx="1167400" cy="1137913"/>
          </a:xfrm>
          <a:custGeom>
            <a:avLst/>
            <a:gdLst>
              <a:gd name="connsiteX0" fmla="*/ 0 w 1167400"/>
              <a:gd name="connsiteY0" fmla="*/ 189656 h 1137913"/>
              <a:gd name="connsiteX1" fmla="*/ 189656 w 1167400"/>
              <a:gd name="connsiteY1" fmla="*/ 0 h 1137913"/>
              <a:gd name="connsiteX2" fmla="*/ 591581 w 1167400"/>
              <a:gd name="connsiteY2" fmla="*/ 0 h 1137913"/>
              <a:gd name="connsiteX3" fmla="*/ 977744 w 1167400"/>
              <a:gd name="connsiteY3" fmla="*/ 0 h 1137913"/>
              <a:gd name="connsiteX4" fmla="*/ 1167400 w 1167400"/>
              <a:gd name="connsiteY4" fmla="*/ 189656 h 1137913"/>
              <a:gd name="connsiteX5" fmla="*/ 1167400 w 1167400"/>
              <a:gd name="connsiteY5" fmla="*/ 584129 h 1137913"/>
              <a:gd name="connsiteX6" fmla="*/ 1167400 w 1167400"/>
              <a:gd name="connsiteY6" fmla="*/ 948257 h 1137913"/>
              <a:gd name="connsiteX7" fmla="*/ 977744 w 1167400"/>
              <a:gd name="connsiteY7" fmla="*/ 1137913 h 1137913"/>
              <a:gd name="connsiteX8" fmla="*/ 567938 w 1167400"/>
              <a:gd name="connsiteY8" fmla="*/ 1137913 h 1137913"/>
              <a:gd name="connsiteX9" fmla="*/ 189656 w 1167400"/>
              <a:gd name="connsiteY9" fmla="*/ 1137913 h 1137913"/>
              <a:gd name="connsiteX10" fmla="*/ 0 w 1167400"/>
              <a:gd name="connsiteY10" fmla="*/ 948257 h 1137913"/>
              <a:gd name="connsiteX11" fmla="*/ 0 w 1167400"/>
              <a:gd name="connsiteY11" fmla="*/ 568957 h 1137913"/>
              <a:gd name="connsiteX12" fmla="*/ 0 w 1167400"/>
              <a:gd name="connsiteY12" fmla="*/ 189656 h 11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7400" h="1137913" fill="none" extrusionOk="0">
                <a:moveTo>
                  <a:pt x="0" y="189656"/>
                </a:moveTo>
                <a:cubicBezTo>
                  <a:pt x="-1853" y="77043"/>
                  <a:pt x="98097" y="14640"/>
                  <a:pt x="189656" y="0"/>
                </a:cubicBezTo>
                <a:cubicBezTo>
                  <a:pt x="377056" y="-19241"/>
                  <a:pt x="435368" y="47798"/>
                  <a:pt x="591581" y="0"/>
                </a:cubicBezTo>
                <a:cubicBezTo>
                  <a:pt x="747795" y="-47798"/>
                  <a:pt x="867984" y="38857"/>
                  <a:pt x="977744" y="0"/>
                </a:cubicBezTo>
                <a:cubicBezTo>
                  <a:pt x="1057912" y="-18238"/>
                  <a:pt x="1144358" y="91308"/>
                  <a:pt x="1167400" y="189656"/>
                </a:cubicBezTo>
                <a:cubicBezTo>
                  <a:pt x="1186015" y="370878"/>
                  <a:pt x="1165963" y="451254"/>
                  <a:pt x="1167400" y="584129"/>
                </a:cubicBezTo>
                <a:cubicBezTo>
                  <a:pt x="1168837" y="717004"/>
                  <a:pt x="1148863" y="838284"/>
                  <a:pt x="1167400" y="948257"/>
                </a:cubicBezTo>
                <a:cubicBezTo>
                  <a:pt x="1156362" y="1078337"/>
                  <a:pt x="1091078" y="1127892"/>
                  <a:pt x="977744" y="1137913"/>
                </a:cubicBezTo>
                <a:cubicBezTo>
                  <a:pt x="861269" y="1152503"/>
                  <a:pt x="691663" y="1124563"/>
                  <a:pt x="567938" y="1137913"/>
                </a:cubicBezTo>
                <a:cubicBezTo>
                  <a:pt x="444213" y="1151263"/>
                  <a:pt x="343298" y="1121942"/>
                  <a:pt x="189656" y="1137913"/>
                </a:cubicBezTo>
                <a:cubicBezTo>
                  <a:pt x="93907" y="1121528"/>
                  <a:pt x="16127" y="1052764"/>
                  <a:pt x="0" y="948257"/>
                </a:cubicBezTo>
                <a:cubicBezTo>
                  <a:pt x="-35345" y="806146"/>
                  <a:pt x="24313" y="718017"/>
                  <a:pt x="0" y="568957"/>
                </a:cubicBezTo>
                <a:cubicBezTo>
                  <a:pt x="-24313" y="419897"/>
                  <a:pt x="27713" y="281452"/>
                  <a:pt x="0" y="189656"/>
                </a:cubicBezTo>
                <a:close/>
              </a:path>
              <a:path w="1167400" h="1137913" stroke="0" extrusionOk="0">
                <a:moveTo>
                  <a:pt x="0" y="189656"/>
                </a:moveTo>
                <a:cubicBezTo>
                  <a:pt x="8504" y="103716"/>
                  <a:pt x="86131" y="2097"/>
                  <a:pt x="189656" y="0"/>
                </a:cubicBezTo>
                <a:cubicBezTo>
                  <a:pt x="283132" y="-32302"/>
                  <a:pt x="399763" y="45180"/>
                  <a:pt x="591581" y="0"/>
                </a:cubicBezTo>
                <a:cubicBezTo>
                  <a:pt x="783399" y="-45180"/>
                  <a:pt x="891898" y="16919"/>
                  <a:pt x="977744" y="0"/>
                </a:cubicBezTo>
                <a:cubicBezTo>
                  <a:pt x="1100870" y="-19938"/>
                  <a:pt x="1170678" y="96426"/>
                  <a:pt x="1167400" y="189656"/>
                </a:cubicBezTo>
                <a:cubicBezTo>
                  <a:pt x="1204190" y="297446"/>
                  <a:pt x="1145170" y="394587"/>
                  <a:pt x="1167400" y="553784"/>
                </a:cubicBezTo>
                <a:cubicBezTo>
                  <a:pt x="1189630" y="712981"/>
                  <a:pt x="1133612" y="799803"/>
                  <a:pt x="1167400" y="948257"/>
                </a:cubicBezTo>
                <a:cubicBezTo>
                  <a:pt x="1177731" y="1032505"/>
                  <a:pt x="1079702" y="1140319"/>
                  <a:pt x="977744" y="1137913"/>
                </a:cubicBezTo>
                <a:cubicBezTo>
                  <a:pt x="833464" y="1166543"/>
                  <a:pt x="756739" y="1123741"/>
                  <a:pt x="599462" y="1137913"/>
                </a:cubicBezTo>
                <a:cubicBezTo>
                  <a:pt x="442185" y="1152085"/>
                  <a:pt x="393404" y="1099228"/>
                  <a:pt x="189656" y="1137913"/>
                </a:cubicBezTo>
                <a:cubicBezTo>
                  <a:pt x="85683" y="1151364"/>
                  <a:pt x="12618" y="1058094"/>
                  <a:pt x="0" y="948257"/>
                </a:cubicBezTo>
                <a:cubicBezTo>
                  <a:pt x="-22492" y="865200"/>
                  <a:pt x="19254" y="722788"/>
                  <a:pt x="0" y="576543"/>
                </a:cubicBezTo>
                <a:cubicBezTo>
                  <a:pt x="-19254" y="430298"/>
                  <a:pt x="34745" y="346162"/>
                  <a:pt x="0" y="189656"/>
                </a:cubicBez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785252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AF7697-3B87-4FDC-BB8E-BD14D2AB9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87" y="810508"/>
            <a:ext cx="600399" cy="6003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EA806C-4E09-4AFD-9CB1-6FFF98E1C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75" y="822971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6FC408-BDB1-4141-97C1-C596D53E7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74" y="810508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74B6BFD2-ECDD-4792-991D-60CE023E5AEE}"/>
              </a:ext>
            </a:extLst>
          </p:cNvPr>
          <p:cNvSpPr/>
          <p:nvPr/>
        </p:nvSpPr>
        <p:spPr>
          <a:xfrm>
            <a:off x="4682389" y="261118"/>
            <a:ext cx="3062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1857001-B1E3-4AD9-812C-5993190C1021}"/>
              </a:ext>
            </a:extLst>
          </p:cNvPr>
          <p:cNvSpPr/>
          <p:nvPr/>
        </p:nvSpPr>
        <p:spPr>
          <a:xfrm>
            <a:off x="6159428" y="249936"/>
            <a:ext cx="3062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1556C892-6FD9-4B4D-91F6-42684E1F17B7}"/>
              </a:ext>
            </a:extLst>
          </p:cNvPr>
          <p:cNvSpPr/>
          <p:nvPr/>
        </p:nvSpPr>
        <p:spPr>
          <a:xfrm>
            <a:off x="7691864" y="290086"/>
            <a:ext cx="3062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21F6A1-DAA2-4451-AF34-7E73C5FE0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83" b="90507" l="53533" r="94158">
                        <a14:foregroundMark x1="64538" y1="68203" x2="79484" y2="69309"/>
                        <a14:foregroundMark x1="79484" y1="69309" x2="81250" y2="70230"/>
                        <a14:foregroundMark x1="72011" y1="67005" x2="75543" y2="66175"/>
                        <a14:foregroundMark x1="92935" y1="78065" x2="93207" y2="79908"/>
                        <a14:foregroundMark x1="70516" y1="88848" x2="77174" y2="88664"/>
                        <a14:foregroundMark x1="74728" y1="89770" x2="75000" y2="89862"/>
                        <a14:foregroundMark x1="54484" y1="79539" x2="55027" y2="81198"/>
                        <a14:foregroundMark x1="91576" y1="80737" x2="91576" y2="80737"/>
                        <a14:foregroundMark x1="93478" y1="81475" x2="93478" y2="81475"/>
                        <a14:foregroundMark x1="93478" y1="80000" x2="93478" y2="80000"/>
                        <a14:foregroundMark x1="93614" y1="79171" x2="93614" y2="79171"/>
                        <a14:foregroundMark x1="94158" y1="77604" x2="94158" y2="77604"/>
                        <a14:foregroundMark x1="93071" y1="82488" x2="93071" y2="82488"/>
                        <a14:foregroundMark x1="92120" y1="82488" x2="92120" y2="82488"/>
                        <a14:foregroundMark x1="87500" y1="86175" x2="87500" y2="86175"/>
                        <a14:foregroundMark x1="89130" y1="84608" x2="89130" y2="84608"/>
                        <a14:foregroundMark x1="90217" y1="83410" x2="90217" y2="83410"/>
                        <a14:foregroundMark x1="84647" y1="87926" x2="84647" y2="87926"/>
                        <a14:foregroundMark x1="82473" y1="88848" x2="82473" y2="88848"/>
                        <a14:foregroundMark x1="80299" y1="89677" x2="80299" y2="89677"/>
                        <a14:foregroundMark x1="77582" y1="90138" x2="77582" y2="90138"/>
                        <a14:foregroundMark x1="73505" y1="90323" x2="73505" y2="90323"/>
                        <a14:foregroundMark x1="78533" y1="90138" x2="78533" y2="90138"/>
                        <a14:foregroundMark x1="75408" y1="90507" x2="75408" y2="90507"/>
                        <a14:foregroundMark x1="70652" y1="90138" x2="70652" y2="90138"/>
                        <a14:foregroundMark x1="68614" y1="89862" x2="68614" y2="89862"/>
                        <a14:foregroundMark x1="66984" y1="89401" x2="66984" y2="89401"/>
                        <a14:foregroundMark x1="64266" y1="88479" x2="64266" y2="88479"/>
                        <a14:foregroundMark x1="62228" y1="87558" x2="62228" y2="87558"/>
                        <a14:foregroundMark x1="60190" y1="86083" x2="60190" y2="86083"/>
                        <a14:foregroundMark x1="57880" y1="83502" x2="57880" y2="83502"/>
                        <a14:foregroundMark x1="55571" y1="82673" x2="55571" y2="82673"/>
                        <a14:foregroundMark x1="53804" y1="78341" x2="53804" y2="78341"/>
                        <a14:foregroundMark x1="53533" y1="77604" x2="53533" y2="77604"/>
                        <a14:foregroundMark x1="91848" y1="76774" x2="91848" y2="76774"/>
                        <a14:foregroundMark x1="53804" y1="79908" x2="53804" y2="79908"/>
                        <a14:foregroundMark x1="65217" y1="88940" x2="65217" y2="88940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20" t="65451" r="4136" b="9183"/>
          <a:stretch/>
        </p:blipFill>
        <p:spPr bwMode="auto">
          <a:xfrm>
            <a:off x="6998848" y="409734"/>
            <a:ext cx="578284" cy="4921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2182B87-C5BC-419A-85B8-F1C81AC1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81" b="26728" l="6386" r="45245">
                        <a14:foregroundMark x1="6658" y1="14654" x2="9511" y2="16866"/>
                        <a14:foregroundMark x1="21603" y1="3687" x2="30027" y2="3871"/>
                        <a14:foregroundMark x1="27174" y1="2581" x2="27174" y2="2581"/>
                        <a14:foregroundMark x1="45652" y1="14286" x2="45380" y2="16590"/>
                        <a14:foregroundMark x1="22147" y1="25346" x2="28397" y2="25530"/>
                        <a14:foregroundMark x1="25000" y1="26820" x2="26495" y2="26636"/>
                        <a14:foregroundMark x1="6386" y1="14286" x2="6386" y2="14286"/>
                        <a14:foregroundMark x1="17391" y1="25069" x2="17391" y2="25069"/>
                        <a14:foregroundMark x1="15761" y1="24147" x2="15761" y2="24147"/>
                        <a14:foregroundMark x1="14538" y1="23502" x2="14538" y2="23502"/>
                        <a14:foregroundMark x1="19022" y1="25714" x2="19022" y2="25714"/>
                        <a14:foregroundMark x1="33560" y1="25622" x2="33560" y2="25622"/>
                        <a14:foregroundMark x1="38587" y1="23502" x2="38587" y2="235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0" t="2248" r="51548" b="72131"/>
          <a:stretch/>
        </p:blipFill>
        <p:spPr bwMode="auto">
          <a:xfrm>
            <a:off x="5473465" y="404995"/>
            <a:ext cx="579012" cy="51584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E8A45BB-C725-4027-BFB1-F1C483947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194" b="58249" l="53668" r="93886">
                        <a14:foregroundMark x1="72011" y1="57327" x2="73913" y2="57696"/>
                        <a14:foregroundMark x1="73505" y1="52166" x2="76223" y2="54747"/>
                        <a14:foregroundMark x1="72418" y1="43594" x2="74864" y2="49585"/>
                        <a14:foregroundMark x1="54755" y1="46912" x2="55707" y2="50046"/>
                        <a14:foregroundMark x1="59783" y1="40092" x2="72962" y2="37880"/>
                        <a14:foregroundMark x1="72962" y1="37880" x2="74592" y2="38157"/>
                        <a14:foregroundMark x1="66848" y1="36590" x2="77038" y2="37235"/>
                        <a14:foregroundMark x1="77038" y1="37235" x2="77717" y2="37419"/>
                        <a14:foregroundMark x1="74864" y1="35392" x2="81522" y2="37051"/>
                        <a14:foregroundMark x1="86141" y1="36682" x2="86141" y2="36682"/>
                        <a14:foregroundMark x1="86957" y1="37143" x2="86957" y2="37143"/>
                        <a14:foregroundMark x1="93750" y1="45530" x2="93750" y2="45530"/>
                        <a14:foregroundMark x1="93614" y1="47742" x2="93614" y2="47742"/>
                        <a14:foregroundMark x1="93886" y1="46359" x2="93886" y2="46359"/>
                        <a14:foregroundMark x1="93478" y1="45530" x2="93478" y2="45530"/>
                        <a14:foregroundMark x1="93071" y1="50507" x2="93071" y2="50507"/>
                        <a14:foregroundMark x1="92255" y1="50783" x2="92255" y2="50783"/>
                        <a14:foregroundMark x1="88723" y1="53088" x2="88723" y2="53088"/>
                        <a14:foregroundMark x1="89810" y1="51797" x2="89810" y2="51797"/>
                        <a14:foregroundMark x1="90625" y1="50783" x2="90625" y2="50783"/>
                        <a14:foregroundMark x1="87364" y1="54194" x2="87364" y2="54194"/>
                        <a14:foregroundMark x1="86277" y1="55023" x2="86277" y2="55023"/>
                        <a14:foregroundMark x1="85326" y1="55576" x2="85326" y2="55576"/>
                        <a14:foregroundMark x1="84647" y1="55945" x2="84647" y2="55945"/>
                        <a14:foregroundMark x1="82880" y1="56774" x2="82880" y2="56774"/>
                        <a14:foregroundMark x1="81250" y1="57327" x2="81250" y2="57327"/>
                        <a14:foregroundMark x1="78940" y1="57880" x2="78940" y2="57880"/>
                        <a14:foregroundMark x1="79755" y1="57696" x2="79755" y2="57696"/>
                        <a14:foregroundMark x1="77853" y1="58157" x2="77853" y2="58157"/>
                        <a14:foregroundMark x1="74728" y1="58525" x2="74728" y2="58525"/>
                        <a14:foregroundMark x1="66304" y1="57327" x2="66304" y2="57327"/>
                        <a14:foregroundMark x1="60326" y1="53825" x2="60326" y2="53825"/>
                        <a14:foregroundMark x1="59103" y1="52903" x2="59103" y2="52903"/>
                        <a14:foregroundMark x1="56114" y1="43871" x2="56114" y2="43871"/>
                        <a14:foregroundMark x1="56114" y1="43226" x2="56114" y2="43226"/>
                        <a14:foregroundMark x1="56658" y1="42212" x2="56658" y2="42212"/>
                        <a14:foregroundMark x1="57201" y1="40737" x2="57201" y2="40737"/>
                        <a14:foregroundMark x1="58560" y1="39078" x2="58560" y2="39078"/>
                        <a14:foregroundMark x1="60870" y1="37419" x2="60870" y2="37419"/>
                        <a14:foregroundMark x1="90489" y1="40829" x2="90489" y2="40829"/>
                        <a14:foregroundMark x1="89266" y1="39171" x2="89266" y2="39171"/>
                        <a14:foregroundMark x1="73234" y1="34194" x2="74049" y2="34286"/>
                        <a14:foregroundMark x1="54348" y1="49677" x2="54348" y2="49677"/>
                        <a14:foregroundMark x1="53668" y1="46267" x2="53668" y2="46267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13" t="33948" r="5486" b="40685"/>
          <a:stretch/>
        </p:blipFill>
        <p:spPr bwMode="auto">
          <a:xfrm>
            <a:off x="3946468" y="391799"/>
            <a:ext cx="609304" cy="53745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CE4D542-B6D5-46FE-8892-929656661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18" y="2823596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625304-896F-4342-9676-50BB5D5BE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06" y="1902129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A58C7C2-07B8-43DC-83EE-957B573E3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6" y="4275703"/>
            <a:ext cx="600399" cy="6003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64FC461-5D39-4AA8-8416-FBDFA899D6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481" y="3555197"/>
            <a:ext cx="2460908" cy="24609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EFABBB3-8061-4709-BA4F-A2BDFA569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24" y="5237820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7A6178-1241-48D3-9292-BAF500C57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45" y="3732315"/>
            <a:ext cx="600399" cy="6003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7B3FA87-7BCE-4430-A2FA-273CC8834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8" y="5024387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0A13284-9039-41D4-8876-3BA4029A4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09" y="4165215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F3D27F-3969-4B7C-AA01-F0CD012D8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40" y="2137657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61EA76-E7B3-449E-805C-33C00325F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54" y="2692785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40EB37B-52C8-42D8-9E70-E2C5D49C3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3254">
            <a:off x="666803" y="1950973"/>
            <a:ext cx="1745246" cy="17452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310077-425C-418C-BB9E-FEAA4DA6D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59" y="3553863"/>
            <a:ext cx="600399" cy="6003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552E345-4335-4D47-A48D-B88EB4A65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58" y="1910729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F941B1-6F02-4AF4-ADEA-7D880647D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81" y="3133491"/>
            <a:ext cx="600399" cy="6003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556C21-3687-4C25-BBD8-6E69C1CEE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97" y="4634585"/>
            <a:ext cx="603235" cy="6032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CE0B9AB-EE3D-4AF6-8188-071FB85D8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80" y="5326004"/>
            <a:ext cx="620436" cy="6204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6D7DB15-DA5D-496F-92C1-46D4706504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4795">
            <a:off x="8064330" y="5095209"/>
            <a:ext cx="1745246" cy="174524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D86B67-F1DB-440A-8BB3-2309AD09D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09822">
            <a:off x="1100817" y="3922953"/>
            <a:ext cx="1745246" cy="174524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283151A-6B7D-4A1D-97DD-9D2C74DD43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1263">
            <a:off x="2417591" y="4564929"/>
            <a:ext cx="1745246" cy="174524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8743679-4890-4F15-B0B5-E30B1E2B26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932">
            <a:off x="3775940" y="2951283"/>
            <a:ext cx="1745246" cy="174524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73FBDDF-7F8D-49F8-884B-501A513F1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5739" flipH="1">
            <a:off x="3368479" y="1548121"/>
            <a:ext cx="1745246" cy="174524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C718615-5C81-4764-B0CD-26B52999B5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3897">
            <a:off x="5127632" y="2067168"/>
            <a:ext cx="1745246" cy="174524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CB7972-B410-470D-8FD8-1B7CC49788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1385" flipH="1">
            <a:off x="7315764" y="1518606"/>
            <a:ext cx="1745246" cy="174524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9CC1BC7-E93F-4567-863D-6B923994D8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9622" flipH="1">
            <a:off x="7035946" y="3357341"/>
            <a:ext cx="1745246" cy="174524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DC446A5-D0CC-473A-9F15-B2EA9819A7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4795">
            <a:off x="6587335" y="4401886"/>
            <a:ext cx="1745246" cy="174524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AC780A-4F02-4CB1-B66C-3112925376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7" y="493379"/>
            <a:ext cx="729336" cy="1009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3E9F79A-3D72-454E-B02B-2A134A3DDF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4788" y="5454327"/>
            <a:ext cx="729336" cy="10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7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A4102B9-F445-438E-8F80-7C475FD68950}"/>
</file>

<file path=customXml/itemProps2.xml><?xml version="1.0" encoding="utf-8"?>
<ds:datastoreItem xmlns:ds="http://schemas.openxmlformats.org/officeDocument/2006/customXml" ds:itemID="{5CF1FEF8-8B65-4BAD-97AB-C7A592C2BC0F}"/>
</file>

<file path=customXml/itemProps3.xml><?xml version="1.0" encoding="utf-8"?>
<ds:datastoreItem xmlns:ds="http://schemas.openxmlformats.org/officeDocument/2006/customXml" ds:itemID="{47D47408-EA46-431C-8F91-F971C8C9584B}"/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12</cp:revision>
  <dcterms:created xsi:type="dcterms:W3CDTF">2025-10-28T11:42:07Z</dcterms:created>
  <dcterms:modified xsi:type="dcterms:W3CDTF">2025-10-28T19:13:59Z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