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D41CF-A0B0-49F7-C672-C222270FF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08837B-AAF5-EFDA-0767-F0EECD067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50776-C789-3C91-F244-A9D743F3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A48D5-B6E6-D68B-C1E3-47CE5DF5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EA8FE-A457-1B81-85F5-859EC363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43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D895C-F787-61EC-B317-42E62132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27063-3E50-B88A-6A21-2167718ED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7A4E6-63EF-E9F4-4FDC-CED8EBD5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5126D-B141-FE9B-DFD7-CE46102A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A1C46-1D7F-C327-7BB1-4F8D6AFD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68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216EBB-CF27-FDEB-BD3A-0C22E46FA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52150E-C094-2569-093F-AF1C6BAAC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17467-9A44-4315-0D14-7815EEC2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99DF4-60D6-608D-37D6-E2D00491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9DC96-229F-A1CD-BEEE-EBAAAF92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263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CF0A8-37B5-0833-83FC-DDE61EA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62B3-8E1C-612E-4992-26B6F502D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F4A47-992D-9966-489D-BE43456F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DF4-519C-9C5F-58E9-268E21F2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302A5E-F31B-A36D-1A36-35CC1FEF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816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5CEE6-DCD6-57A0-C557-74A0F5DA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651A2-9FC2-E1BF-C1A8-1EB94E22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ABAC4-3910-ADBE-7D03-AA6A2406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6DFFB-95F7-52ED-674C-B4356A7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3EA300-CFDB-9D2C-F8C8-299DB5A2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92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29C13-54C9-2CAC-769B-9425C3BD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F9124-AA67-6E29-4C15-7C1C4B5AD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B66EF5-E7BE-B92C-FA93-939BD0685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CB21F-35D0-3B3E-1AD0-EE850076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FBD35-C7E1-6E47-4D1E-C146920E5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9AAEF-D84D-649F-A1DF-E3E2827F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9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A38FE-B48D-E8CC-7F4E-EA00D864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17D9-4EF2-B791-75E4-300C1DDE1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7F268-05A2-F641-E6CE-A71E30EA1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7C83C7-2751-159A-7E59-A6863645C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87CA2-5663-2A00-348A-3961164AF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7C3C42-3F62-8DE9-B727-C7A79E84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68668C-2F42-F833-688B-B022EC68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4DFA92-5615-61C5-67BE-454C52ED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697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1F5E0-E17C-91C2-9480-565AB9E2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0B9205-8354-790D-9B75-5D476166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BBD8A3-9459-A64C-6459-9FFC497D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5E486-A9E2-3951-DFB9-EBBB9409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26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1ACB72-7F9B-6AA1-60D0-A1EA46A2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ADC5D3-578F-8CB0-2098-1162A624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94FD8-E5AE-0ADD-841F-5A3BEDE3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00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E901-9F48-CF1F-68AA-16295434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6C030-8340-89F3-3C35-83153BE5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DDE2C7-332F-5EC7-4F0B-9BCC14AA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5B31E2-CEE1-0D5E-E943-8BB08A70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09348F-8222-71E8-9558-361AEF83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CDFC8-DF75-9966-18FE-975C19E9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045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7A5A-2461-20C7-F682-80250010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9A69C6-833A-645A-E6FD-D8C10B98F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EF95A-6C68-E582-C7EB-271BE50F6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310650-FD8D-3E75-D2F4-AD12CF8A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125E7B-6200-388A-F3E6-A569D235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76A60F-E6D8-6886-F8D1-34B774B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55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809C5-C552-C9A2-1AC2-A9AAB219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58F08-22AE-E509-373F-35D7431B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44A6B-00FB-AB46-ED1C-5A09381B5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513DC-8479-FB4C-ACA9-466B68B64D4D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53CBF-E511-EC4A-894F-C6337BD20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07F72-9AF6-4D9D-B0BB-6BB6AEEC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16AFC2-A54C-954E-818A-DE7BC02EE7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9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библиотека, книга, в помещении, комн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473387F-9420-8D64-B317-08BC921A1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36826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81B1EC-B8A0-F161-0CBA-A68EDDDCE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0" y="4013200"/>
            <a:ext cx="2844799" cy="284479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2B597A-149D-873B-4EC1-DCF401DE2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567" y="-94530"/>
            <a:ext cx="1003877" cy="10163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1023E1-5097-7A7B-979B-DE1B47406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362" y="598713"/>
            <a:ext cx="2564637" cy="259261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9208FB-FD91-D191-4C64-0E8177DDA210}"/>
              </a:ext>
            </a:extLst>
          </p:cNvPr>
          <p:cNvSpPr/>
          <p:nvPr/>
        </p:nvSpPr>
        <p:spPr>
          <a:xfrm>
            <a:off x="896023" y="190594"/>
            <a:ext cx="8422043" cy="5733143"/>
          </a:xfrm>
          <a:prstGeom prst="rect">
            <a:avLst/>
          </a:prstGeom>
          <a:solidFill>
            <a:schemeClr val="lt1">
              <a:alpha val="6485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921EB7-F329-C65B-0BA7-1FE4E75E8B41}"/>
              </a:ext>
            </a:extLst>
          </p:cNvPr>
          <p:cNvSpPr txBox="1"/>
          <p:nvPr/>
        </p:nvSpPr>
        <p:spPr>
          <a:xfrm>
            <a:off x="1025448" y="506493"/>
            <a:ext cx="829261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Лисичка з Журавлем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подружилис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От Лисичка і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кличе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Журавля до себе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гості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друже! Чим хата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багата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пригощу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Журавель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прошений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 Лисичка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наварила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каші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молочком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розмазала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тонесенько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тарілці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поставила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перед другом.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Пригощайся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Сама варила.</a:t>
            </a:r>
          </a:p>
          <a:p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Журавель стук-стук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дзьобом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нічого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спіймав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А Лисичка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часом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лиже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й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лиже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кашку, аж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сама все і не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з’їла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А коли кашки не стало, вона 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мовить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Вибачай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маю вас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чим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пригостити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Дякую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й за те,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голодним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голосом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промовив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Журавель. — 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б,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лисичко-сестричко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до мене завтра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гості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прийшла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Добре,прийду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 прийти,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мовить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Лисичка.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день приходить Лисичка, а Журавель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наварив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м’яса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бурячків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картопельки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порізав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усе те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дрібні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шматочки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зложив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високе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горнятко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вузькою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шийкою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й поставив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столі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перед Лисичкою.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Пригощайся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лисичко-сестричко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припрошує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Журавель.</a:t>
            </a:r>
          </a:p>
          <a:p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Нюхає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Лисичка —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Встромляє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голову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горнятка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йде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голова!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Пробує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лапою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витягнути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Крутиться Лисичка,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заскакує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довкола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горнятка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нічого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виходить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А Журавель не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чекає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Дзьоб-дзьоб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горнятко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собі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шматочок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шматочком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Вибачайте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лисичко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мовить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випорожнивши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горнятко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хата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багата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рада, 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нічого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їсти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Розсердилася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Лисичка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подякувала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гостину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Вона,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бачте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думала,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цілий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тиждень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наїсться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 тут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поверталась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додому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голодна.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Відтоді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зареклася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Лисичка з журавлями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дружити</a:t>
            </a:r>
            <a:r>
              <a:rPr lang="ru-RU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8F007-B36F-72E1-36D4-5EA038775D6F}"/>
              </a:ext>
            </a:extLst>
          </p:cNvPr>
          <p:cNvSpPr txBox="1"/>
          <p:nvPr/>
        </p:nvSpPr>
        <p:spPr>
          <a:xfrm>
            <a:off x="3689686" y="165288"/>
            <a:ext cx="3149600" cy="37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Лисиця і журавель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0188B-16F8-A5A2-29FB-691EBC449F6E}"/>
              </a:ext>
            </a:extLst>
          </p:cNvPr>
          <p:cNvSpPr txBox="1"/>
          <p:nvPr/>
        </p:nvSpPr>
        <p:spPr>
          <a:xfrm>
            <a:off x="140226" y="5891080"/>
            <a:ext cx="566056" cy="707886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15C7706-3354-0773-8CA3-550CCAA6FDCC}"/>
              </a:ext>
            </a:extLst>
          </p:cNvPr>
          <p:cNvSpPr/>
          <p:nvPr/>
        </p:nvSpPr>
        <p:spPr>
          <a:xfrm>
            <a:off x="1977581" y="1281976"/>
            <a:ext cx="6781729" cy="293456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7BA994-362B-A02E-42F9-2385D292712E}"/>
              </a:ext>
            </a:extLst>
          </p:cNvPr>
          <p:cNvSpPr txBox="1"/>
          <p:nvPr/>
        </p:nvSpPr>
        <p:spPr>
          <a:xfrm>
            <a:off x="4567739" y="1380328"/>
            <a:ext cx="198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4ED55-E3F2-19B2-7565-6FC90CD8986F}"/>
              </a:ext>
            </a:extLst>
          </p:cNvPr>
          <p:cNvSpPr txBox="1"/>
          <p:nvPr/>
        </p:nvSpPr>
        <p:spPr>
          <a:xfrm>
            <a:off x="2321969" y="1760167"/>
            <a:ext cx="6591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Хто перший пригощав із героїв?</a:t>
            </a:r>
          </a:p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Що зварила лисаця для журавля?</a:t>
            </a:r>
          </a:p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Чому журавель запросив лисичку в гості?</a:t>
            </a:r>
          </a:p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Як називала лисаця журавля?</a:t>
            </a:r>
          </a:p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Як називав журавель лисицю?</a:t>
            </a:r>
          </a:p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Що приготував журавель для лисиці?</a:t>
            </a:r>
          </a:p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Чому лисиця нічого не спробувала?</a:t>
            </a:r>
          </a:p>
          <a:p>
            <a:pPr marL="342900" indent="-342900">
              <a:buAutoNum type="arabicPeriod"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Чому лисичка більше не хоче дружити із журавлями?</a:t>
            </a:r>
          </a:p>
          <a:p>
            <a:pPr marL="342900" indent="-342900">
              <a:buAutoNum type="arabicPeriod"/>
            </a:pPr>
            <a:endParaRPr lang="ru-UA" dirty="0"/>
          </a:p>
          <a:p>
            <a:pPr marL="342900" indent="-342900">
              <a:buAutoNum type="arabicPeriod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693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50BCED-9FA9-4C1F-9636-C08EFB4ECDE9}"/>
</file>

<file path=customXml/itemProps2.xml><?xml version="1.0" encoding="utf-8"?>
<ds:datastoreItem xmlns:ds="http://schemas.openxmlformats.org/officeDocument/2006/customXml" ds:itemID="{A9E2E74F-B9B0-4AD9-866D-743CA1CE6BD6}"/>
</file>

<file path=customXml/itemProps3.xml><?xml version="1.0" encoding="utf-8"?>
<ds:datastoreItem xmlns:ds="http://schemas.openxmlformats.org/officeDocument/2006/customXml" ds:itemID="{0BF3B526-A1F1-4289-8ADB-6A1C4F7BF744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367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2025-10-28T16:33:35Z</dcterms:created>
  <dcterms:modified xsi:type="dcterms:W3CDTF">2025-10-28T19:09:40Z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