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98"/>
            <a:ext cx="12192000" cy="688789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67053" y="1565286"/>
            <a:ext cx="5760000" cy="4320000"/>
            <a:chOff x="1521069" y="-313593"/>
            <a:chExt cx="9267093" cy="6705600"/>
          </a:xfrm>
          <a:effectLst>
            <a:glow>
              <a:schemeClr val="bg1"/>
            </a:glow>
          </a:effectLst>
        </p:grpSpPr>
        <p:sp>
          <p:nvSpPr>
            <p:cNvPr id="4" name="Прямоугольник 3"/>
            <p:cNvSpPr/>
            <p:nvPr/>
          </p:nvSpPr>
          <p:spPr>
            <a:xfrm>
              <a:off x="1529862" y="23446"/>
              <a:ext cx="9258300" cy="506730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21069" y="5055577"/>
              <a:ext cx="9267093" cy="1336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20" y="-313593"/>
              <a:ext cx="9237784" cy="6705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8" name="Группа 7"/>
          <p:cNvGrpSpPr/>
          <p:nvPr/>
        </p:nvGrpSpPr>
        <p:grpSpPr>
          <a:xfrm>
            <a:off x="6255469" y="1565286"/>
            <a:ext cx="5760000" cy="4320000"/>
            <a:chOff x="1521069" y="-313593"/>
            <a:chExt cx="9267093" cy="6705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29862" y="23446"/>
              <a:ext cx="9258300" cy="506730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21069" y="5055577"/>
              <a:ext cx="9267093" cy="1336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19" y="-313593"/>
              <a:ext cx="9237785" cy="6705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07" y="2854349"/>
            <a:ext cx="1062602" cy="1593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1390" y="2890982"/>
            <a:ext cx="1062602" cy="1593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3" y="2095115"/>
            <a:ext cx="704562" cy="70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3812" y="2256183"/>
            <a:ext cx="781620" cy="7816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99" y="3998687"/>
            <a:ext cx="1942260" cy="1942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1217" y="4371251"/>
            <a:ext cx="1942260" cy="19422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21" y="1874316"/>
            <a:ext cx="970007" cy="14550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96" y="2447396"/>
            <a:ext cx="970007" cy="145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69" y="4080587"/>
            <a:ext cx="1833693" cy="18336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8404" y="4398354"/>
            <a:ext cx="1833693" cy="18336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837" flipH="1">
            <a:off x="3956419" y="4024226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77" b="97872" l="9659" r="89773">
                        <a14:foregroundMark x1="51136" y1="87660" x2="50852" y2="82128"/>
                        <a14:foregroundMark x1="71307" y1="89362" x2="76420" y2="86809"/>
                        <a14:foregroundMark x1="32670" y1="72766" x2="32102" y2="58298"/>
                        <a14:backgroundMark x1="23580" y1="32766" x2="24716" y2="28085"/>
                        <a14:backgroundMark x1="25852" y1="26809" x2="30966" y2="26809"/>
                        <a14:backgroundMark x1="35227" y1="25106" x2="38068" y2="25957"/>
                        <a14:backgroundMark x1="35227" y1="18723" x2="34091" y2="15745"/>
                        <a14:backgroundMark x1="30966" y1="29787" x2="29261" y2="30213"/>
                        <a14:backgroundMark x1="34091" y1="29362" x2="35511" y2="29362"/>
                        <a14:backgroundMark x1="37500" y1="30213" x2="37784" y2="31064"/>
                        <a14:backgroundMark x1="39205" y1="31064" x2="40341" y2="31064"/>
                        <a14:backgroundMark x1="41761" y1="31489" x2="42045" y2="32766"/>
                        <a14:backgroundMark x1="42045" y1="36170" x2="42898" y2="37021"/>
                        <a14:backgroundMark x1="43182" y1="39574" x2="43182" y2="42979"/>
                        <a14:backgroundMark x1="42614" y1="45957" x2="42614" y2="43830"/>
                        <a14:backgroundMark x1="42614" y1="51064" x2="42614" y2="48936"/>
                        <a14:backgroundMark x1="41477" y1="54468" x2="42330" y2="54043"/>
                        <a14:backgroundMark x1="44886" y1="51064" x2="48011" y2="52340"/>
                        <a14:backgroundMark x1="48011" y1="54043" x2="48580" y2="57021"/>
                        <a14:backgroundMark x1="48011" y1="60000" x2="48011" y2="61702"/>
                        <a14:backgroundMark x1="46307" y1="61277" x2="44602" y2="61702"/>
                        <a14:backgroundMark x1="41761" y1="63830" x2="39773" y2="65106"/>
                        <a14:backgroundMark x1="39773" y1="65957" x2="45170" y2="92766"/>
                        <a14:backgroundMark x1="53693" y1="91915" x2="59375" y2="92340"/>
                        <a14:backgroundMark x1="59943" y1="94043" x2="21875" y2="95319"/>
                        <a14:backgroundMark x1="41477" y1="67660" x2="56534" y2="68085"/>
                        <a14:backgroundMark x1="57386" y1="63830" x2="57386" y2="59574"/>
                        <a14:backgroundMark x1="55398" y1="57021" x2="51989" y2="53191"/>
                        <a14:backgroundMark x1="49148" y1="50213" x2="48011" y2="47660"/>
                        <a14:backgroundMark x1="47727" y1="44255" x2="49432" y2="42128"/>
                        <a14:backgroundMark x1="50852" y1="40851" x2="53693" y2="40851"/>
                        <a14:backgroundMark x1="54830" y1="41702" x2="55682" y2="44681"/>
                        <a14:backgroundMark x1="54545" y1="38298" x2="54261" y2="35319"/>
                        <a14:backgroundMark x1="55398" y1="31489" x2="57102" y2="29362"/>
                        <a14:backgroundMark x1="58807" y1="28085" x2="61080" y2="26383"/>
                        <a14:backgroundMark x1="62784" y1="26383" x2="65909" y2="25957"/>
                        <a14:backgroundMark x1="67898" y1="25957" x2="70455" y2="28085"/>
                        <a14:backgroundMark x1="71875" y1="30213" x2="73011" y2="31489"/>
                        <a14:backgroundMark x1="74148" y1="34468" x2="74432" y2="35319"/>
                        <a14:backgroundMark x1="76989" y1="34894" x2="77841" y2="36596"/>
                        <a14:backgroundMark x1="78977" y1="40851" x2="78977" y2="37872"/>
                        <a14:backgroundMark x1="79830" y1="41277" x2="81534" y2="42128"/>
                        <a14:backgroundMark x1="81818" y1="45106" x2="80966" y2="48085"/>
                        <a14:backgroundMark x1="78977" y1="50213" x2="77841" y2="52766"/>
                        <a14:backgroundMark x1="75284" y1="54468" x2="73580" y2="54043"/>
                        <a14:backgroundMark x1="79261" y1="55319" x2="80682" y2="59574"/>
                        <a14:backgroundMark x1="79830" y1="60851" x2="78693" y2="61702"/>
                        <a14:backgroundMark x1="74716" y1="62553" x2="72443" y2="62553"/>
                        <a14:backgroundMark x1="69318" y1="63404" x2="70170" y2="66809"/>
                        <a14:backgroundMark x1="71591" y1="66809" x2="80966" y2="68936"/>
                        <a14:backgroundMark x1="83239" y1="68936" x2="84375" y2="88085"/>
                        <a14:backgroundMark x1="83523" y1="90213" x2="80682" y2="93617"/>
                        <a14:backgroundMark x1="77557" y1="95319" x2="61932" y2="94894"/>
                        <a14:backgroundMark x1="82102" y1="86809" x2="80682" y2="65957"/>
                        <a14:backgroundMark x1="77841" y1="77872" x2="77273" y2="73191"/>
                        <a14:backgroundMark x1="75852" y1="78723" x2="75568" y2="81702"/>
                        <a14:backgroundMark x1="71875" y1="84255" x2="70739" y2="80851"/>
                        <a14:backgroundMark x1="71023" y1="79149" x2="71875" y2="78298"/>
                        <a14:backgroundMark x1="69034" y1="84681" x2="65341" y2="76170"/>
                        <a14:backgroundMark x1="32102" y1="93191" x2="33239" y2="79574"/>
                        <a14:backgroundMark x1="49716" y1="71489" x2="57102" y2="73617"/>
                        <a14:backgroundMark x1="23864" y1="68085" x2="26705" y2="67660"/>
                        <a14:backgroundMark x1="28409" y1="67234" x2="28409" y2="65957"/>
                        <a14:backgroundMark x1="26989" y1="64255" x2="25568" y2="64255"/>
                        <a14:backgroundMark x1="22727" y1="63830" x2="21023" y2="63830"/>
                        <a14:backgroundMark x1="18750" y1="61702" x2="18182" y2="60000"/>
                        <a14:backgroundMark x1="18182" y1="58723" x2="17614" y2="55319"/>
                        <a14:backgroundMark x1="19034" y1="53617" x2="20455" y2="52766"/>
                        <a14:backgroundMark x1="22159" y1="52766" x2="25000" y2="54468"/>
                        <a14:backgroundMark x1="56818" y1="88085" x2="55682" y2="82979"/>
                        <a14:backgroundMark x1="18182" y1="94468" x2="16761" y2="88936"/>
                        <a14:backgroundMark x1="16477" y1="79149" x2="16477" y2="71489"/>
                        <a14:backgroundMark x1="17045" y1="67660" x2="17045" y2="67234"/>
                        <a14:backgroundMark x1="64773" y1="80000" x2="64773" y2="77447"/>
                        <a14:backgroundMark x1="63920" y1="74468" x2="63920" y2="74468"/>
                        <a14:backgroundMark x1="69602" y1="51489" x2="71591" y2="51915"/>
                        <a14:backgroundMark x1="21307" y1="73191" x2="23580" y2="7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75" y="3894030"/>
            <a:ext cx="1703362" cy="11351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8" y="1870912"/>
            <a:ext cx="1709309" cy="11390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31" y="1620947"/>
            <a:ext cx="2234530" cy="1489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544" y="4340998"/>
            <a:ext cx="1308966" cy="13089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39" y="4039848"/>
            <a:ext cx="1308966" cy="13089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30" b="98723" l="9659" r="89773">
                        <a14:foregroundMark x1="33807" y1="71489" x2="34659" y2="53191"/>
                        <a14:foregroundMark x1="50568" y1="85532" x2="51136" y2="77447"/>
                        <a14:foregroundMark x1="73580" y1="88085" x2="74148" y2="86383"/>
                        <a14:backgroundMark x1="80682" y1="19574" x2="69318" y2="20000"/>
                        <a14:backgroundMark x1="66761" y1="15745" x2="73295" y2="11064"/>
                        <a14:backgroundMark x1="80966" y1="91489" x2="82670" y2="70638"/>
                        <a14:backgroundMark x1="84091" y1="68936" x2="82670" y2="91489"/>
                        <a14:backgroundMark x1="83239" y1="94894" x2="69318" y2="94894"/>
                        <a14:backgroundMark x1="67045" y1="94894" x2="66193" y2="83404"/>
                        <a14:backgroundMark x1="65057" y1="79574" x2="64205" y2="74894"/>
                        <a14:backgroundMark x1="71307" y1="80426" x2="71307" y2="79574"/>
                        <a14:backgroundMark x1="62500" y1="92340" x2="22159" y2="92766"/>
                        <a14:backgroundMark x1="18466" y1="80426" x2="20170" y2="69362"/>
                        <a14:backgroundMark x1="16761" y1="68511" x2="17045" y2="93191"/>
                        <a14:backgroundMark x1="18182" y1="67234" x2="26136" y2="68085"/>
                        <a14:backgroundMark x1="32670" y1="82553" x2="32955" y2="77872"/>
                        <a14:backgroundMark x1="40909" y1="82128" x2="41477" y2="68511"/>
                        <a14:backgroundMark x1="40909" y1="69362" x2="48295" y2="68085"/>
                        <a14:backgroundMark x1="40909" y1="67660" x2="38920" y2="67234"/>
                        <a14:backgroundMark x1="38920" y1="65532" x2="44602" y2="62553"/>
                        <a14:backgroundMark x1="46307" y1="60851" x2="47159" y2="59149"/>
                        <a14:backgroundMark x1="48580" y1="59149" x2="48580" y2="53617"/>
                        <a14:backgroundMark x1="46875" y1="51489" x2="43466" y2="51064"/>
                        <a14:backgroundMark x1="42614" y1="53191" x2="42614" y2="47660"/>
                        <a14:backgroundMark x1="42898" y1="42128" x2="43466" y2="38723"/>
                        <a14:backgroundMark x1="42330" y1="34468" x2="42045" y2="33191"/>
                        <a14:backgroundMark x1="41477" y1="31489" x2="39489" y2="31064"/>
                        <a14:backgroundMark x1="37216" y1="30638" x2="28977" y2="28936"/>
                        <a14:backgroundMark x1="28693" y1="31064" x2="25852" y2="34468"/>
                        <a14:backgroundMark x1="24148" y1="37447" x2="22443" y2="41702"/>
                        <a14:backgroundMark x1="57670" y1="62553" x2="55682" y2="67234"/>
                        <a14:backgroundMark x1="55398" y1="57021" x2="53409" y2="55745"/>
                        <a14:backgroundMark x1="49432" y1="51064" x2="47727" y2="50638"/>
                        <a14:backgroundMark x1="48295" y1="48511" x2="51136" y2="51489"/>
                        <a14:backgroundMark x1="47727" y1="47660" x2="48864" y2="42553"/>
                        <a14:backgroundMark x1="49716" y1="40851" x2="51420" y2="41277"/>
                        <a14:backgroundMark x1="52841" y1="42128" x2="53977" y2="42553"/>
                        <a14:backgroundMark x1="55398" y1="43404" x2="55398" y2="44681"/>
                        <a14:backgroundMark x1="54545" y1="39574" x2="55682" y2="33191"/>
                        <a14:backgroundMark x1="57670" y1="29787" x2="60795" y2="27660"/>
                        <a14:backgroundMark x1="70739" y1="28511" x2="72727" y2="31915"/>
                        <a14:backgroundMark x1="76705" y1="36170" x2="76989" y2="36170"/>
                        <a14:backgroundMark x1="79830" y1="42128" x2="79830" y2="42128"/>
                        <a14:backgroundMark x1="81818" y1="43830" x2="81250" y2="46809"/>
                        <a14:backgroundMark x1="79261" y1="49362" x2="77273" y2="50638"/>
                        <a14:backgroundMark x1="77273" y1="53617" x2="69886" y2="53617"/>
                        <a14:backgroundMark x1="79545" y1="57447" x2="80682" y2="57872"/>
                        <a14:backgroundMark x1="79261" y1="61702" x2="78125" y2="62128"/>
                        <a14:backgroundMark x1="75284" y1="62553" x2="71307" y2="62979"/>
                        <a14:backgroundMark x1="69318" y1="62979" x2="69318" y2="62979"/>
                        <a14:backgroundMark x1="70455" y1="65532" x2="70455" y2="65532"/>
                        <a14:backgroundMark x1="69886" y1="68511" x2="69886" y2="68511"/>
                        <a14:backgroundMark x1="57102" y1="78723" x2="55398" y2="70213"/>
                        <a14:backgroundMark x1="22443" y1="43404" x2="22159" y2="47660"/>
                        <a14:backgroundMark x1="23864" y1="49787" x2="23580" y2="50638"/>
                        <a14:backgroundMark x1="23864" y1="54468" x2="23864" y2="54468"/>
                        <a14:backgroundMark x1="20170" y1="53617" x2="19034" y2="53191"/>
                        <a14:backgroundMark x1="18182" y1="56596" x2="17898" y2="56596"/>
                        <a14:backgroundMark x1="18182" y1="60426" x2="18182" y2="60426"/>
                        <a14:backgroundMark x1="21307" y1="63830" x2="21307" y2="63830"/>
                        <a14:backgroundMark x1="22727" y1="62979" x2="22727" y2="6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058" flipH="1">
            <a:off x="1485834" y="3770228"/>
            <a:ext cx="1770052" cy="117957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991">
            <a:off x="6516048" y="3706683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9" name="Кольцо 38"/>
          <p:cNvSpPr/>
          <p:nvPr/>
        </p:nvSpPr>
        <p:spPr>
          <a:xfrm>
            <a:off x="442015" y="2034718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640818" y="4789629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2016013" y="4130207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ольцо 41"/>
          <p:cNvSpPr/>
          <p:nvPr/>
        </p:nvSpPr>
        <p:spPr>
          <a:xfrm>
            <a:off x="2917424" y="3484671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>
          <a:xfrm>
            <a:off x="3659320" y="2059998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2155806" y="2554829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7900968" y="206485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Кольцо 45"/>
          <p:cNvSpPr/>
          <p:nvPr/>
        </p:nvSpPr>
        <p:spPr>
          <a:xfrm>
            <a:off x="2863475" y="4970402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5023929" y="4650802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Кольцо 47"/>
          <p:cNvSpPr/>
          <p:nvPr/>
        </p:nvSpPr>
        <p:spPr>
          <a:xfrm>
            <a:off x="4116543" y="4037693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0904493" y="446103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Кольцо 50"/>
          <p:cNvSpPr/>
          <p:nvPr/>
        </p:nvSpPr>
        <p:spPr>
          <a:xfrm>
            <a:off x="9241882" y="4184046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ольцо 51"/>
          <p:cNvSpPr/>
          <p:nvPr/>
        </p:nvSpPr>
        <p:spPr>
          <a:xfrm>
            <a:off x="9365250" y="497440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7166343" y="4628814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10068340" y="3631280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8900985" y="3208987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Кольцо 55"/>
          <p:cNvSpPr/>
          <p:nvPr/>
        </p:nvSpPr>
        <p:spPr>
          <a:xfrm>
            <a:off x="6716903" y="369639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Кольцо 57"/>
          <p:cNvSpPr/>
          <p:nvPr/>
        </p:nvSpPr>
        <p:spPr>
          <a:xfrm>
            <a:off x="10844622" y="2200522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5" y="2761246"/>
            <a:ext cx="503806" cy="50380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89">
            <a:off x="6555215" y="2435936"/>
            <a:ext cx="503806" cy="503806"/>
          </a:xfrm>
          <a:prstGeom prst="rect">
            <a:avLst/>
          </a:prstGeom>
        </p:spPr>
      </p:pic>
      <p:sp>
        <p:nvSpPr>
          <p:cNvPr id="57" name="Кольцо 56"/>
          <p:cNvSpPr/>
          <p:nvPr/>
        </p:nvSpPr>
        <p:spPr>
          <a:xfrm>
            <a:off x="6446343" y="2321559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Кольцо 48"/>
          <p:cNvSpPr/>
          <p:nvPr/>
        </p:nvSpPr>
        <p:spPr>
          <a:xfrm>
            <a:off x="4761072" y="2658933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180314" y="6026743"/>
            <a:ext cx="5604207" cy="5458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9" y="5987802"/>
            <a:ext cx="643550" cy="65141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64" y="5988417"/>
            <a:ext cx="643550" cy="65141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76" y="5976121"/>
            <a:ext cx="643550" cy="65141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7" y="5993700"/>
            <a:ext cx="643550" cy="65141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76" y="5976121"/>
            <a:ext cx="643550" cy="65141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11" y="5996343"/>
            <a:ext cx="643550" cy="65141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9" y="5976121"/>
            <a:ext cx="643550" cy="65141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75" y="5993700"/>
            <a:ext cx="643550" cy="65141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71" y="5976121"/>
            <a:ext cx="643550" cy="65141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14" y="6003810"/>
            <a:ext cx="643550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7" grpId="0" animBg="1"/>
      <p:bldP spid="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9DF7BF2-6F8D-4BA0-A234-3AFD76790D1D}"/>
</file>

<file path=customXml/itemProps2.xml><?xml version="1.0" encoding="utf-8"?>
<ds:datastoreItem xmlns:ds="http://schemas.openxmlformats.org/officeDocument/2006/customXml" ds:itemID="{897964F4-6285-452D-B861-27DF9CF760D3}"/>
</file>

<file path=customXml/itemProps3.xml><?xml version="1.0" encoding="utf-8"?>
<ds:datastoreItem xmlns:ds="http://schemas.openxmlformats.org/officeDocument/2006/customXml" ds:itemID="{3D3258D8-1ED2-427B-B5DD-A0666D337D54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2025-10-28T04:55:18Z</dcterms:created>
  <dcterms:modified xsi:type="dcterms:W3CDTF">2025-10-28T16:49:15Z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