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61" autoAdjust="0"/>
    <p:restoredTop sz="94660"/>
  </p:normalViewPr>
  <p:slideViewPr>
    <p:cSldViewPr snapToGrid="0">
      <p:cViewPr varScale="1">
        <p:scale>
          <a:sx n="87" d="100"/>
          <a:sy n="87" d="100"/>
        </p:scale>
        <p:origin x="7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ED04-84D0-41D0-9412-FF07C182BB89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CB702-E8E3-4E06-869B-39212A51F0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058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ED04-84D0-41D0-9412-FF07C182BB89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CB702-E8E3-4E06-869B-39212A51F0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277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ED04-84D0-41D0-9412-FF07C182BB89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CB702-E8E3-4E06-869B-39212A51F0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944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ED04-84D0-41D0-9412-FF07C182BB89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CB702-E8E3-4E06-869B-39212A51F0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543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ED04-84D0-41D0-9412-FF07C182BB89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CB702-E8E3-4E06-869B-39212A51F0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934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ED04-84D0-41D0-9412-FF07C182BB89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CB702-E8E3-4E06-869B-39212A51F0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169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ED04-84D0-41D0-9412-FF07C182BB89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CB702-E8E3-4E06-869B-39212A51F0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157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ED04-84D0-41D0-9412-FF07C182BB89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CB702-E8E3-4E06-869B-39212A51F0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549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ED04-84D0-41D0-9412-FF07C182BB89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CB702-E8E3-4E06-869B-39212A51F0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197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ED04-84D0-41D0-9412-FF07C182BB89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CB702-E8E3-4E06-869B-39212A51F0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509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ED04-84D0-41D0-9412-FF07C182BB89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CB702-E8E3-4E06-869B-39212A51F0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76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FED04-84D0-41D0-9412-FF07C182BB89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CB702-E8E3-4E06-869B-39212A51F0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310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18" Type="http://schemas.openxmlformats.org/officeDocument/2006/relationships/image" Target="../media/image14.png"/><Relationship Id="rId3" Type="http://schemas.openxmlformats.org/officeDocument/2006/relationships/image" Target="../media/image2.png"/><Relationship Id="rId21" Type="http://schemas.microsoft.com/office/2007/relationships/hdphoto" Target="../media/hdphoto5.wdp"/><Relationship Id="rId7" Type="http://schemas.openxmlformats.org/officeDocument/2006/relationships/image" Target="../media/image6.png"/><Relationship Id="rId12" Type="http://schemas.microsoft.com/office/2007/relationships/hdphoto" Target="../media/hdphoto1.wdp"/><Relationship Id="rId17" Type="http://schemas.openxmlformats.org/officeDocument/2006/relationships/image" Target="../media/image13.png"/><Relationship Id="rId2" Type="http://schemas.openxmlformats.org/officeDocument/2006/relationships/image" Target="../media/image1.png"/><Relationship Id="rId16" Type="http://schemas.microsoft.com/office/2007/relationships/hdphoto" Target="../media/hdphoto3.wdp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openxmlformats.org/officeDocument/2006/relationships/image" Target="../media/image9.png"/><Relationship Id="rId19" Type="http://schemas.microsoft.com/office/2007/relationships/hdphoto" Target="../media/hdphoto4.wdp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microsoft.com/office/2007/relationships/hdphoto" Target="../media/hdphoto2.wdp"/><Relationship Id="rId2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898"/>
            <a:ext cx="12192000" cy="6887897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167053" y="1565286"/>
            <a:ext cx="5760000" cy="4320000"/>
            <a:chOff x="1521069" y="-313593"/>
            <a:chExt cx="9267093" cy="6705600"/>
          </a:xfrm>
          <a:effectLst>
            <a:glow>
              <a:schemeClr val="bg1"/>
            </a:glow>
          </a:effectLst>
        </p:grpSpPr>
        <p:sp>
          <p:nvSpPr>
            <p:cNvPr id="4" name="Прямоугольник 3"/>
            <p:cNvSpPr/>
            <p:nvPr/>
          </p:nvSpPr>
          <p:spPr>
            <a:xfrm>
              <a:off x="1529862" y="23446"/>
              <a:ext cx="9258300" cy="5067300"/>
            </a:xfrm>
            <a:prstGeom prst="rect">
              <a:avLst/>
            </a:prstGeom>
            <a:solidFill>
              <a:srgbClr val="99CCFF"/>
            </a:solidFill>
            <a:ln>
              <a:solidFill>
                <a:srgbClr val="99CCFF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521069" y="5055577"/>
              <a:ext cx="9267093" cy="13364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0120" y="-313593"/>
              <a:ext cx="9237784" cy="67056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</p:grpSp>
      <p:grpSp>
        <p:nvGrpSpPr>
          <p:cNvPr id="8" name="Группа 7"/>
          <p:cNvGrpSpPr/>
          <p:nvPr/>
        </p:nvGrpSpPr>
        <p:grpSpPr>
          <a:xfrm>
            <a:off x="6255469" y="1565286"/>
            <a:ext cx="5760000" cy="4320000"/>
            <a:chOff x="1521069" y="-313593"/>
            <a:chExt cx="9267093" cy="6705600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1529862" y="23446"/>
              <a:ext cx="9258300" cy="5067300"/>
            </a:xfrm>
            <a:prstGeom prst="rect">
              <a:avLst/>
            </a:prstGeom>
            <a:solidFill>
              <a:srgbClr val="99CCFF"/>
            </a:solidFill>
            <a:ln>
              <a:solidFill>
                <a:srgbClr val="99CCFF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521069" y="5055577"/>
              <a:ext cx="9267093" cy="13364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0119" y="-313593"/>
              <a:ext cx="9237785" cy="67056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</p:grp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513" y="2928334"/>
            <a:ext cx="1062602" cy="159390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22462" y="3063644"/>
            <a:ext cx="1062602" cy="159390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23" y="2095115"/>
            <a:ext cx="704562" cy="70456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13812" y="2256183"/>
            <a:ext cx="781620" cy="78162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399" y="3998687"/>
            <a:ext cx="1942260" cy="194226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80402" y="4316531"/>
            <a:ext cx="1942260" cy="194226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921" y="1874316"/>
            <a:ext cx="970007" cy="145501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1096" y="2447396"/>
            <a:ext cx="970007" cy="14550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369" y="4080587"/>
            <a:ext cx="1833693" cy="183369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08404" y="4398354"/>
            <a:ext cx="1833693" cy="183369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1837" flipH="1">
            <a:off x="4210841" y="3967937"/>
            <a:ext cx="1121711" cy="747807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931" b="96717" l="10000" r="90000">
                        <a14:foregroundMark x1="44063" y1="22040" x2="45156" y2="22157"/>
                        <a14:foregroundMark x1="66406" y1="26964" x2="67266" y2="26846"/>
                        <a14:foregroundMark x1="26250" y1="34115" x2="31016" y2="30363"/>
                        <a14:foregroundMark x1="49766" y1="87339" x2="50156" y2="81946"/>
                        <a14:foregroundMark x1="55625" y1="40445" x2="55469" y2="35639"/>
                        <a14:backgroundMark x1="47031" y1="22274" x2="52266" y2="22157"/>
                        <a14:backgroundMark x1="51563" y1="20047" x2="50234" y2="15006"/>
                        <a14:backgroundMark x1="68203" y1="14068" x2="81563" y2="23212"/>
                        <a14:backgroundMark x1="65938" y1="24267" x2="67969" y2="24267"/>
                        <a14:backgroundMark x1="68672" y1="25205" x2="67969" y2="25088"/>
                        <a14:backgroundMark x1="67188" y1="25088" x2="66719" y2="25088"/>
                        <a14:backgroundMark x1="67031" y1="25205" x2="68047" y2="25322"/>
                        <a14:backgroundMark x1="22422" y1="22274" x2="31641" y2="22274"/>
                        <a14:backgroundMark x1="24609" y1="10785" x2="23672" y2="9379"/>
                        <a14:backgroundMark x1="31328" y1="13130" x2="33516" y2="6448"/>
                        <a14:backgroundMark x1="32891" y1="16061" x2="38906" y2="16061"/>
                        <a14:backgroundMark x1="36719" y1="26026" x2="33203" y2="25088"/>
                        <a14:backgroundMark x1="25547" y1="11723" x2="21797" y2="5041"/>
                        <a14:backgroundMark x1="22734" y1="34584" x2="26875" y2="29894"/>
                        <a14:backgroundMark x1="16641" y1="70809" x2="22188" y2="70340"/>
                        <a14:backgroundMark x1="20625" y1="74091" x2="19609" y2="88394"/>
                        <a14:backgroundMark x1="29297" y1="89215" x2="31484" y2="83236"/>
                        <a14:backgroundMark x1="40000" y1="78312" x2="41641" y2="72098"/>
                        <a14:backgroundMark x1="32734" y1="79367" x2="32734" y2="79132"/>
                        <a14:backgroundMark x1="45859" y1="90270" x2="44453" y2="83001"/>
                        <a14:backgroundMark x1="51484" y1="92028" x2="55469" y2="91208"/>
                        <a14:backgroundMark x1="66016" y1="87339" x2="70156" y2="85580"/>
                        <a14:backgroundMark x1="84297" y1="84760" x2="84141" y2="74678"/>
                        <a14:backgroundMark x1="83828" y1="71630" x2="83750" y2="67409"/>
                        <a14:backgroundMark x1="82422" y1="67175" x2="77422" y2="67995"/>
                        <a14:backgroundMark x1="75000" y1="69168" x2="71406" y2="68464"/>
                        <a14:backgroundMark x1="70859" y1="67995" x2="69766" y2="62954"/>
                        <a14:backgroundMark x1="68438" y1="60961" x2="68281" y2="60141"/>
                        <a14:backgroundMark x1="72031" y1="62485" x2="75313" y2="62485"/>
                        <a14:backgroundMark x1="78047" y1="62485" x2="80547" y2="58851"/>
                        <a14:backgroundMark x1="80313" y1="56506" x2="78984" y2="54162"/>
                        <a14:backgroundMark x1="77578" y1="52989" x2="74297" y2="52403"/>
                        <a14:backgroundMark x1="71875" y1="53458" x2="69453" y2="52989"/>
                        <a14:backgroundMark x1="77891" y1="49238" x2="80156" y2="49004"/>
                        <a14:backgroundMark x1="81563" y1="45604" x2="81875" y2="43611"/>
                        <a14:backgroundMark x1="80469" y1="42321" x2="78984" y2="41266"/>
                        <a14:backgroundMark x1="78438" y1="39390" x2="77891" y2="36108"/>
                        <a14:backgroundMark x1="76328" y1="35522" x2="74297" y2="33763"/>
                        <a14:backgroundMark x1="72266" y1="32474" x2="69844" y2="28136"/>
                        <a14:backgroundMark x1="62422" y1="26495" x2="56875" y2="28370"/>
                        <a14:backgroundMark x1="55625" y1="32943" x2="54922" y2="43025"/>
                        <a14:backgroundMark x1="50469" y1="41735" x2="49141" y2="41735"/>
                        <a14:backgroundMark x1="47891" y1="44666" x2="47891" y2="48769"/>
                        <a14:backgroundMark x1="49609" y1="51348" x2="55000" y2="57796"/>
                        <a14:backgroundMark x1="57188" y1="58148" x2="48047" y2="48066"/>
                        <a14:backgroundMark x1="58047" y1="60492" x2="57578" y2="66940"/>
                        <a14:backgroundMark x1="55000" y1="72919" x2="56563" y2="73154"/>
                        <a14:backgroundMark x1="64844" y1="80070" x2="64297" y2="74912"/>
                        <a14:backgroundMark x1="71328" y1="79601" x2="71328" y2="79601"/>
                        <a14:backgroundMark x1="63906" y1="74091" x2="63906" y2="72802"/>
                        <a14:backgroundMark x1="50625" y1="68699" x2="46484" y2="67878"/>
                        <a14:backgroundMark x1="40469" y1="68699" x2="39453" y2="67878"/>
                        <a14:backgroundMark x1="39063" y1="65651" x2="40313" y2="64009"/>
                        <a14:backgroundMark x1="42344" y1="64009" x2="46875" y2="60961"/>
                        <a14:backgroundMark x1="48281" y1="57913" x2="48281" y2="52638"/>
                        <a14:backgroundMark x1="46484" y1="50645" x2="44766" y2="50293"/>
                        <a14:backgroundMark x1="43750" y1="52872" x2="42188" y2="52872"/>
                        <a14:backgroundMark x1="42031" y1="51348" x2="42031" y2="45604"/>
                        <a14:backgroundMark x1="42344" y1="37866" x2="42031" y2="34818"/>
                        <a14:backgroundMark x1="41875" y1="33529" x2="41719" y2="30598"/>
                        <a14:backgroundMark x1="40313" y1="31184" x2="37500" y2="31184"/>
                        <a14:backgroundMark x1="35313" y1="31184" x2="30078" y2="30715"/>
                        <a14:backgroundMark x1="29766" y1="30598" x2="24766" y2="38101"/>
                        <a14:backgroundMark x1="23438" y1="40211" x2="23359" y2="50059"/>
                        <a14:backgroundMark x1="24766" y1="52638" x2="25078" y2="54748"/>
                        <a14:backgroundMark x1="19766" y1="54162" x2="19219" y2="54162"/>
                        <a14:backgroundMark x1="18203" y1="57327" x2="18047" y2="61430"/>
                        <a14:backgroundMark x1="19453" y1="63306" x2="23203" y2="62954"/>
                        <a14:backgroundMark x1="24922" y1="63540" x2="28047" y2="64127"/>
                        <a14:backgroundMark x1="56328" y1="79015" x2="56328" y2="75381"/>
                        <a14:backgroundMark x1="21641" y1="68230" x2="17656" y2="68230"/>
                        <a14:backgroundMark x1="82969" y1="94138" x2="83828" y2="855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053" y="4056395"/>
            <a:ext cx="1464098" cy="97568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931" b="9355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228" y="1870912"/>
            <a:ext cx="1709309" cy="1139094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931" b="9355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631" y="1620947"/>
            <a:ext cx="2234530" cy="148910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7544" y="4340998"/>
            <a:ext cx="1308966" cy="130896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139" y="4039848"/>
            <a:ext cx="1308966" cy="1308966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931" b="96717" l="10000" r="90000">
                        <a14:foregroundMark x1="44063" y1="22040" x2="45156" y2="22157"/>
                        <a14:foregroundMark x1="66406" y1="26964" x2="67266" y2="26846"/>
                        <a14:foregroundMark x1="26250" y1="34115" x2="31016" y2="30363"/>
                        <a14:foregroundMark x1="49766" y1="87339" x2="50156" y2="81946"/>
                        <a14:foregroundMark x1="55625" y1="40445" x2="55469" y2="35639"/>
                        <a14:backgroundMark x1="47031" y1="22274" x2="52266" y2="22157"/>
                        <a14:backgroundMark x1="51563" y1="20047" x2="50234" y2="15006"/>
                        <a14:backgroundMark x1="68203" y1="14068" x2="81563" y2="23212"/>
                        <a14:backgroundMark x1="65938" y1="24267" x2="67969" y2="24267"/>
                        <a14:backgroundMark x1="68672" y1="25205" x2="67969" y2="25088"/>
                        <a14:backgroundMark x1="67188" y1="25088" x2="66719" y2="25088"/>
                        <a14:backgroundMark x1="67031" y1="25205" x2="68047" y2="25322"/>
                        <a14:backgroundMark x1="22422" y1="22274" x2="31641" y2="22274"/>
                        <a14:backgroundMark x1="24609" y1="10785" x2="23672" y2="9379"/>
                        <a14:backgroundMark x1="31328" y1="13130" x2="33516" y2="6448"/>
                        <a14:backgroundMark x1="32891" y1="16061" x2="38906" y2="16061"/>
                        <a14:backgroundMark x1="36719" y1="26026" x2="33203" y2="25088"/>
                        <a14:backgroundMark x1="25547" y1="11723" x2="21797" y2="5041"/>
                        <a14:backgroundMark x1="22734" y1="34584" x2="26875" y2="29894"/>
                        <a14:backgroundMark x1="16641" y1="70809" x2="22188" y2="70340"/>
                        <a14:backgroundMark x1="20625" y1="74091" x2="19609" y2="88394"/>
                        <a14:backgroundMark x1="29297" y1="89215" x2="31484" y2="83236"/>
                        <a14:backgroundMark x1="40000" y1="78312" x2="41641" y2="72098"/>
                        <a14:backgroundMark x1="32734" y1="79367" x2="32734" y2="79132"/>
                        <a14:backgroundMark x1="45859" y1="90270" x2="44453" y2="83001"/>
                        <a14:backgroundMark x1="51484" y1="92028" x2="55469" y2="91208"/>
                        <a14:backgroundMark x1="66016" y1="87339" x2="70156" y2="85580"/>
                        <a14:backgroundMark x1="84297" y1="84760" x2="84141" y2="74678"/>
                        <a14:backgroundMark x1="83828" y1="71630" x2="83750" y2="67409"/>
                        <a14:backgroundMark x1="82422" y1="67175" x2="77422" y2="67995"/>
                        <a14:backgroundMark x1="75000" y1="69168" x2="71406" y2="68464"/>
                        <a14:backgroundMark x1="70859" y1="67995" x2="69766" y2="62954"/>
                        <a14:backgroundMark x1="68438" y1="60961" x2="68281" y2="60141"/>
                        <a14:backgroundMark x1="72031" y1="62485" x2="75313" y2="62485"/>
                        <a14:backgroundMark x1="78047" y1="62485" x2="80547" y2="58851"/>
                        <a14:backgroundMark x1="80313" y1="56506" x2="78984" y2="54162"/>
                        <a14:backgroundMark x1="77578" y1="52989" x2="74297" y2="52403"/>
                        <a14:backgroundMark x1="71875" y1="53458" x2="69453" y2="52989"/>
                        <a14:backgroundMark x1="77891" y1="49238" x2="80156" y2="49004"/>
                        <a14:backgroundMark x1="81563" y1="45604" x2="81875" y2="43611"/>
                        <a14:backgroundMark x1="80469" y1="42321" x2="78984" y2="41266"/>
                        <a14:backgroundMark x1="78438" y1="39390" x2="77891" y2="36108"/>
                        <a14:backgroundMark x1="76328" y1="35522" x2="74297" y2="33763"/>
                        <a14:backgroundMark x1="72266" y1="32474" x2="69844" y2="28136"/>
                        <a14:backgroundMark x1="62422" y1="26495" x2="56875" y2="28370"/>
                        <a14:backgroundMark x1="55625" y1="32943" x2="54922" y2="43025"/>
                        <a14:backgroundMark x1="50469" y1="41735" x2="49141" y2="41735"/>
                        <a14:backgroundMark x1="47891" y1="44666" x2="47891" y2="48769"/>
                        <a14:backgroundMark x1="49609" y1="51348" x2="55000" y2="57796"/>
                        <a14:backgroundMark x1="57188" y1="58148" x2="48047" y2="48066"/>
                        <a14:backgroundMark x1="58047" y1="60492" x2="57578" y2="66940"/>
                        <a14:backgroundMark x1="55000" y1="72919" x2="56563" y2="73154"/>
                        <a14:backgroundMark x1="64844" y1="80070" x2="64297" y2="74912"/>
                        <a14:backgroundMark x1="71328" y1="79601" x2="71328" y2="79601"/>
                        <a14:backgroundMark x1="63906" y1="74091" x2="63906" y2="72802"/>
                        <a14:backgroundMark x1="50625" y1="68699" x2="46484" y2="67878"/>
                        <a14:backgroundMark x1="40469" y1="68699" x2="39453" y2="67878"/>
                        <a14:backgroundMark x1="39063" y1="65651" x2="40313" y2="64009"/>
                        <a14:backgroundMark x1="42344" y1="64009" x2="46875" y2="60961"/>
                        <a14:backgroundMark x1="48281" y1="57913" x2="48281" y2="52638"/>
                        <a14:backgroundMark x1="46484" y1="50645" x2="44766" y2="50293"/>
                        <a14:backgroundMark x1="43750" y1="52872" x2="42188" y2="52872"/>
                        <a14:backgroundMark x1="42031" y1="51348" x2="42031" y2="45604"/>
                        <a14:backgroundMark x1="42344" y1="37866" x2="42031" y2="34818"/>
                        <a14:backgroundMark x1="41875" y1="33529" x2="41719" y2="30598"/>
                        <a14:backgroundMark x1="40313" y1="31184" x2="37500" y2="31184"/>
                        <a14:backgroundMark x1="35313" y1="31184" x2="30078" y2="30715"/>
                        <a14:backgroundMark x1="29766" y1="30598" x2="24766" y2="38101"/>
                        <a14:backgroundMark x1="23438" y1="40211" x2="23359" y2="50059"/>
                        <a14:backgroundMark x1="24766" y1="52638" x2="25078" y2="54748"/>
                        <a14:backgroundMark x1="19766" y1="54162" x2="19219" y2="54162"/>
                        <a14:backgroundMark x1="18203" y1="57327" x2="18047" y2="61430"/>
                        <a14:backgroundMark x1="19453" y1="63306" x2="23203" y2="62954"/>
                        <a14:backgroundMark x1="24922" y1="63540" x2="28047" y2="64127"/>
                        <a14:backgroundMark x1="56328" y1="79015" x2="56328" y2="75381"/>
                        <a14:backgroundMark x1="21641" y1="68230" x2="17656" y2="68230"/>
                        <a14:backgroundMark x1="82969" y1="94138" x2="83828" y2="855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1058" flipH="1">
            <a:off x="1376208" y="3902407"/>
            <a:ext cx="1464098" cy="97568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7991">
            <a:off x="6516048" y="3706683"/>
            <a:ext cx="1121711" cy="747807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sp>
        <p:nvSpPr>
          <p:cNvPr id="39" name="Кольцо 38"/>
          <p:cNvSpPr/>
          <p:nvPr/>
        </p:nvSpPr>
        <p:spPr>
          <a:xfrm>
            <a:off x="442015" y="2034718"/>
            <a:ext cx="720000" cy="720000"/>
          </a:xfrm>
          <a:prstGeom prst="donut">
            <a:avLst>
              <a:gd name="adj" fmla="val 9270"/>
            </a:avLst>
          </a:prstGeom>
          <a:solidFill>
            <a:srgbClr val="00FF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Кольцо 39"/>
          <p:cNvSpPr/>
          <p:nvPr/>
        </p:nvSpPr>
        <p:spPr>
          <a:xfrm>
            <a:off x="640818" y="4789629"/>
            <a:ext cx="720000" cy="720000"/>
          </a:xfrm>
          <a:prstGeom prst="donut">
            <a:avLst>
              <a:gd name="adj" fmla="val 9270"/>
            </a:avLst>
          </a:prstGeom>
          <a:solidFill>
            <a:srgbClr val="00FF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1" name="Кольцо 40"/>
          <p:cNvSpPr/>
          <p:nvPr/>
        </p:nvSpPr>
        <p:spPr>
          <a:xfrm>
            <a:off x="1751165" y="4094050"/>
            <a:ext cx="720000" cy="720000"/>
          </a:xfrm>
          <a:prstGeom prst="donut">
            <a:avLst>
              <a:gd name="adj" fmla="val 9270"/>
            </a:avLst>
          </a:prstGeom>
          <a:solidFill>
            <a:srgbClr val="00FF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Кольцо 41"/>
          <p:cNvSpPr/>
          <p:nvPr/>
        </p:nvSpPr>
        <p:spPr>
          <a:xfrm>
            <a:off x="2917424" y="3484671"/>
            <a:ext cx="720000" cy="720000"/>
          </a:xfrm>
          <a:prstGeom prst="donut">
            <a:avLst>
              <a:gd name="adj" fmla="val 9270"/>
            </a:avLst>
          </a:prstGeom>
          <a:solidFill>
            <a:srgbClr val="00FF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3" name="Кольцо 42"/>
          <p:cNvSpPr/>
          <p:nvPr/>
        </p:nvSpPr>
        <p:spPr>
          <a:xfrm>
            <a:off x="3659320" y="2059998"/>
            <a:ext cx="720000" cy="720000"/>
          </a:xfrm>
          <a:prstGeom prst="donut">
            <a:avLst>
              <a:gd name="adj" fmla="val 9270"/>
            </a:avLst>
          </a:prstGeom>
          <a:solidFill>
            <a:srgbClr val="00FF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4" name="Кольцо 43"/>
          <p:cNvSpPr/>
          <p:nvPr/>
        </p:nvSpPr>
        <p:spPr>
          <a:xfrm>
            <a:off x="2155806" y="2554829"/>
            <a:ext cx="720000" cy="720000"/>
          </a:xfrm>
          <a:prstGeom prst="donut">
            <a:avLst>
              <a:gd name="adj" fmla="val 9270"/>
            </a:avLst>
          </a:prstGeom>
          <a:solidFill>
            <a:srgbClr val="00FF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5" name="Кольцо 44"/>
          <p:cNvSpPr/>
          <p:nvPr/>
        </p:nvSpPr>
        <p:spPr>
          <a:xfrm>
            <a:off x="7900968" y="2064855"/>
            <a:ext cx="720000" cy="720000"/>
          </a:xfrm>
          <a:prstGeom prst="donut">
            <a:avLst>
              <a:gd name="adj" fmla="val 9270"/>
            </a:avLst>
          </a:prstGeom>
          <a:solidFill>
            <a:srgbClr val="00FF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6" name="Кольцо 45"/>
          <p:cNvSpPr/>
          <p:nvPr/>
        </p:nvSpPr>
        <p:spPr>
          <a:xfrm>
            <a:off x="2767502" y="4887980"/>
            <a:ext cx="720000" cy="720000"/>
          </a:xfrm>
          <a:prstGeom prst="donut">
            <a:avLst>
              <a:gd name="adj" fmla="val 9270"/>
            </a:avLst>
          </a:prstGeom>
          <a:solidFill>
            <a:srgbClr val="00FF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7" name="Кольцо 46"/>
          <p:cNvSpPr/>
          <p:nvPr/>
        </p:nvSpPr>
        <p:spPr>
          <a:xfrm>
            <a:off x="5023929" y="4650802"/>
            <a:ext cx="720000" cy="720000"/>
          </a:xfrm>
          <a:prstGeom prst="donut">
            <a:avLst>
              <a:gd name="adj" fmla="val 9270"/>
            </a:avLst>
          </a:prstGeom>
          <a:solidFill>
            <a:srgbClr val="00FF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8" name="Кольцо 47"/>
          <p:cNvSpPr/>
          <p:nvPr/>
        </p:nvSpPr>
        <p:spPr>
          <a:xfrm>
            <a:off x="4399822" y="4001167"/>
            <a:ext cx="720000" cy="720000"/>
          </a:xfrm>
          <a:prstGeom prst="donut">
            <a:avLst>
              <a:gd name="adj" fmla="val 9270"/>
            </a:avLst>
          </a:prstGeom>
          <a:solidFill>
            <a:srgbClr val="00FF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0" name="Кольцо 49"/>
          <p:cNvSpPr/>
          <p:nvPr/>
        </p:nvSpPr>
        <p:spPr>
          <a:xfrm>
            <a:off x="10904493" y="4461035"/>
            <a:ext cx="720000" cy="720000"/>
          </a:xfrm>
          <a:prstGeom prst="donut">
            <a:avLst>
              <a:gd name="adj" fmla="val 9270"/>
            </a:avLst>
          </a:prstGeom>
          <a:solidFill>
            <a:srgbClr val="00FF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1" name="Кольцо 50"/>
          <p:cNvSpPr/>
          <p:nvPr/>
        </p:nvSpPr>
        <p:spPr>
          <a:xfrm>
            <a:off x="9278053" y="4184237"/>
            <a:ext cx="720000" cy="720000"/>
          </a:xfrm>
          <a:prstGeom prst="donut">
            <a:avLst>
              <a:gd name="adj" fmla="val 9270"/>
            </a:avLst>
          </a:prstGeom>
          <a:solidFill>
            <a:srgbClr val="00FF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2" name="Кольцо 51"/>
          <p:cNvSpPr/>
          <p:nvPr/>
        </p:nvSpPr>
        <p:spPr>
          <a:xfrm>
            <a:off x="9365250" y="4974405"/>
            <a:ext cx="720000" cy="720000"/>
          </a:xfrm>
          <a:prstGeom prst="donut">
            <a:avLst>
              <a:gd name="adj" fmla="val 9270"/>
            </a:avLst>
          </a:prstGeom>
          <a:solidFill>
            <a:srgbClr val="00FF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3" name="Кольцо 52"/>
          <p:cNvSpPr/>
          <p:nvPr/>
        </p:nvSpPr>
        <p:spPr>
          <a:xfrm>
            <a:off x="7166343" y="4628814"/>
            <a:ext cx="720000" cy="720000"/>
          </a:xfrm>
          <a:prstGeom prst="donut">
            <a:avLst>
              <a:gd name="adj" fmla="val 9270"/>
            </a:avLst>
          </a:prstGeom>
          <a:solidFill>
            <a:srgbClr val="00FF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4" name="Кольцо 53"/>
          <p:cNvSpPr/>
          <p:nvPr/>
        </p:nvSpPr>
        <p:spPr>
          <a:xfrm>
            <a:off x="10124774" y="3743357"/>
            <a:ext cx="720000" cy="720000"/>
          </a:xfrm>
          <a:prstGeom prst="donut">
            <a:avLst>
              <a:gd name="adj" fmla="val 9270"/>
            </a:avLst>
          </a:prstGeom>
          <a:solidFill>
            <a:srgbClr val="00FF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5" name="Кольцо 54"/>
          <p:cNvSpPr/>
          <p:nvPr/>
        </p:nvSpPr>
        <p:spPr>
          <a:xfrm>
            <a:off x="8900985" y="3208987"/>
            <a:ext cx="720000" cy="720000"/>
          </a:xfrm>
          <a:prstGeom prst="donut">
            <a:avLst>
              <a:gd name="adj" fmla="val 9270"/>
            </a:avLst>
          </a:prstGeom>
          <a:solidFill>
            <a:srgbClr val="00FF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6" name="Кольцо 55"/>
          <p:cNvSpPr/>
          <p:nvPr/>
        </p:nvSpPr>
        <p:spPr>
          <a:xfrm>
            <a:off x="6716903" y="3696395"/>
            <a:ext cx="720000" cy="720000"/>
          </a:xfrm>
          <a:prstGeom prst="donut">
            <a:avLst>
              <a:gd name="adj" fmla="val 9270"/>
            </a:avLst>
          </a:prstGeom>
          <a:solidFill>
            <a:srgbClr val="00FF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8" name="Кольцо 57"/>
          <p:cNvSpPr/>
          <p:nvPr/>
        </p:nvSpPr>
        <p:spPr>
          <a:xfrm>
            <a:off x="10844622" y="2200522"/>
            <a:ext cx="720000" cy="720000"/>
          </a:xfrm>
          <a:prstGeom prst="donut">
            <a:avLst>
              <a:gd name="adj" fmla="val 9270"/>
            </a:avLst>
          </a:prstGeom>
          <a:solidFill>
            <a:srgbClr val="00FF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4102" b="94727" l="0" r="99512">
                        <a14:foregroundMark x1="1758" y1="41699" x2="3418" y2="39258"/>
                        <a14:foregroundMark x1="4980" y1="35742" x2="9961" y2="30176"/>
                        <a14:foregroundMark x1="37305" y1="20117" x2="41406" y2="17090"/>
                        <a14:foregroundMark x1="89160" y1="39453" x2="92285" y2="44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085" y="2761246"/>
            <a:ext cx="503806" cy="503806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4102" b="94727" l="0" r="99512">
                        <a14:foregroundMark x1="1758" y1="41699" x2="3418" y2="39258"/>
                        <a14:foregroundMark x1="4980" y1="35742" x2="9961" y2="30176"/>
                        <a14:foregroundMark x1="37305" y1="20117" x2="41406" y2="17090"/>
                        <a14:foregroundMark x1="89160" y1="39453" x2="92285" y2="44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2189">
            <a:off x="6555215" y="2435936"/>
            <a:ext cx="503806" cy="503806"/>
          </a:xfrm>
          <a:prstGeom prst="rect">
            <a:avLst/>
          </a:prstGeom>
        </p:spPr>
      </p:pic>
      <p:sp>
        <p:nvSpPr>
          <p:cNvPr id="57" name="Кольцо 56"/>
          <p:cNvSpPr/>
          <p:nvPr/>
        </p:nvSpPr>
        <p:spPr>
          <a:xfrm>
            <a:off x="6446343" y="2321559"/>
            <a:ext cx="720000" cy="720000"/>
          </a:xfrm>
          <a:prstGeom prst="donut">
            <a:avLst>
              <a:gd name="adj" fmla="val 9270"/>
            </a:avLst>
          </a:prstGeom>
          <a:solidFill>
            <a:srgbClr val="00FF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9" name="Кольцо 48"/>
          <p:cNvSpPr/>
          <p:nvPr/>
        </p:nvSpPr>
        <p:spPr>
          <a:xfrm>
            <a:off x="4761072" y="2658933"/>
            <a:ext cx="720000" cy="720000"/>
          </a:xfrm>
          <a:prstGeom prst="donut">
            <a:avLst>
              <a:gd name="adj" fmla="val 9270"/>
            </a:avLst>
          </a:prstGeom>
          <a:solidFill>
            <a:srgbClr val="00FF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3180314" y="6026743"/>
            <a:ext cx="5604207" cy="54586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669" y="5987802"/>
            <a:ext cx="643550" cy="651419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164" y="5988417"/>
            <a:ext cx="643550" cy="651419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76" y="5976121"/>
            <a:ext cx="643550" cy="651419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527" y="5993700"/>
            <a:ext cx="643550" cy="651419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476" y="5976121"/>
            <a:ext cx="643550" cy="651419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511" y="5996343"/>
            <a:ext cx="643550" cy="651419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509" y="5976121"/>
            <a:ext cx="643550" cy="651419"/>
          </a:xfrm>
          <a:prstGeom prst="rect">
            <a:avLst/>
          </a:prstGeom>
        </p:spPr>
      </p:pic>
      <p:pic>
        <p:nvPicPr>
          <p:cNvPr id="78" name="Рисунок 7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575" y="5993700"/>
            <a:ext cx="643550" cy="651419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971" y="5976121"/>
            <a:ext cx="643550" cy="651419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314" y="6003810"/>
            <a:ext cx="643550" cy="65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65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3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2" fill="hold">
                      <p:stCondLst>
                        <p:cond delay="0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5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4" fill="hold">
                      <p:stCondLst>
                        <p:cond delay="0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261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2" fill="hold">
                      <p:stCondLst>
                        <p:cond delay="0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8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4" fill="hold">
                      <p:stCondLst>
                        <p:cond delay="0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9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8" fill="hold">
                      <p:stCondLst>
                        <p:cond delay="0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0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6" fill="hold">
                      <p:stCondLst>
                        <p:cond delay="0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1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0" fill="hold">
                      <p:stCondLst>
                        <p:cond delay="0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4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2" fill="hold">
                      <p:stCondLst>
                        <p:cond delay="0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0" fill="hold">
                      <p:stCondLst>
                        <p:cond delay="0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8" grpId="0" animBg="1"/>
      <p:bldP spid="57" grpId="0" animBg="1"/>
      <p:bldP spid="4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775B67EF-1E49-4D9A-B934-31A5CAB08359}"/>
</file>

<file path=customXml/itemProps2.xml><?xml version="1.0" encoding="utf-8"?>
<ds:datastoreItem xmlns:ds="http://schemas.openxmlformats.org/officeDocument/2006/customXml" ds:itemID="{06B17E08-8C30-4C16-B23C-E39281493554}"/>
</file>

<file path=customXml/itemProps3.xml><?xml version="1.0" encoding="utf-8"?>
<ds:datastoreItem xmlns:ds="http://schemas.openxmlformats.org/officeDocument/2006/customXml" ds:itemID="{EC1AD20C-9774-46F0-B30A-5651137C5B38}"/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12</cp:revision>
  <dcterms:created xsi:type="dcterms:W3CDTF">2025-10-28T04:55:18Z</dcterms:created>
  <dcterms:modified xsi:type="dcterms:W3CDTF">2025-10-28T16:29:46Z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