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0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3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7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5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2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2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5" y="756342"/>
            <a:ext cx="8622826" cy="4881859"/>
          </a:xfrm>
          <a:prstGeom prst="rect">
            <a:avLst/>
          </a:prstGeom>
          <a:ln>
            <a:noFill/>
          </a:ln>
          <a:effectLst>
            <a:glow rad="190500">
              <a:schemeClr val="bg1"/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08" y="1652090"/>
            <a:ext cx="168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92" y="1998110"/>
            <a:ext cx="1712634" cy="2568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11" y="2296259"/>
            <a:ext cx="2274829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9" y="3653384"/>
            <a:ext cx="1439999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81" y="3683901"/>
            <a:ext cx="144000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065" y="3899307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4" y="3063183"/>
            <a:ext cx="2160000" cy="216000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58" y="3653384"/>
            <a:ext cx="2309251" cy="230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ле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44260" y="1817961"/>
            <a:ext cx="487363" cy="487363"/>
          </a:xfrm>
          <a:prstGeom prst="rect">
            <a:avLst/>
          </a:prstGeom>
        </p:spPr>
      </p:pic>
      <p:pic>
        <p:nvPicPr>
          <p:cNvPr id="26" name="жира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65124" y="2428433"/>
            <a:ext cx="487363" cy="487363"/>
          </a:xfrm>
          <a:prstGeom prst="rect">
            <a:avLst/>
          </a:prstGeom>
        </p:spPr>
      </p:pic>
      <p:pic>
        <p:nvPicPr>
          <p:cNvPr id="27" name="носоро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65125" y="3038905"/>
            <a:ext cx="487363" cy="487363"/>
          </a:xfrm>
          <a:prstGeom prst="rect">
            <a:avLst/>
          </a:prstGeom>
        </p:spPr>
      </p:pic>
      <p:pic>
        <p:nvPicPr>
          <p:cNvPr id="28" name="сло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65126" y="3655626"/>
            <a:ext cx="487363" cy="487363"/>
          </a:xfrm>
          <a:prstGeom prst="rect">
            <a:avLst/>
          </a:prstGeom>
        </p:spPr>
      </p:pic>
      <p:pic>
        <p:nvPicPr>
          <p:cNvPr id="29" name="зебр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98495" y="4272347"/>
            <a:ext cx="487363" cy="487363"/>
          </a:xfrm>
          <a:prstGeom prst="rect">
            <a:avLst/>
          </a:prstGeom>
        </p:spPr>
      </p:pic>
      <p:pic>
        <p:nvPicPr>
          <p:cNvPr id="30" name="обезьян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07287" y="4889068"/>
            <a:ext cx="487363" cy="487363"/>
          </a:xfrm>
          <a:prstGeom prst="rect">
            <a:avLst/>
          </a:prstGeom>
        </p:spPr>
      </p:pic>
      <p:pic>
        <p:nvPicPr>
          <p:cNvPr id="31" name="крокодил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02837" y="5505789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7" y="5846299"/>
            <a:ext cx="973673" cy="883914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6" y="254121"/>
            <a:ext cx="5504675" cy="55046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792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9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6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9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21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78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376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8C507B-DDB4-455E-9FF2-8D5B6812D518}"/>
</file>

<file path=customXml/itemProps2.xml><?xml version="1.0" encoding="utf-8"?>
<ds:datastoreItem xmlns:ds="http://schemas.openxmlformats.org/officeDocument/2006/customXml" ds:itemID="{85C76F50-9AD8-4837-B5EF-4EB04D92DB17}"/>
</file>

<file path=customXml/itemProps3.xml><?xml version="1.0" encoding="utf-8"?>
<ds:datastoreItem xmlns:ds="http://schemas.openxmlformats.org/officeDocument/2006/customXml" ds:itemID="{D4FF4D81-1713-453A-A63E-388C9172001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2025-10-28T15:13:22Z</dcterms:created>
  <dcterms:modified xsi:type="dcterms:W3CDTF">2025-10-28T15:46:11Z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