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8"/>
    <p:restoredTop sz="96247" autoAdjust="0"/>
  </p:normalViewPr>
  <p:slideViewPr>
    <p:cSldViewPr snapToGrid="0">
      <p:cViewPr varScale="1">
        <p:scale>
          <a:sx n="65" d="100"/>
          <a:sy n="65" d="100"/>
        </p:scale>
        <p:origin x="24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28.10.2025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8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2691" y="354464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55699" y="36207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10882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953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810881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8" y="3347049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4" y="455476"/>
            <a:ext cx="1211778" cy="121177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детская площадка, качели, искусств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2" y="5275053"/>
            <a:ext cx="1201527" cy="120152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лягушка, амфибия, Настоящая лягушка, жаб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96" y="346166"/>
            <a:ext cx="1327358" cy="132735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лягушка, амфибия, Настоящая лягушка, жаб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1" y="3692106"/>
            <a:ext cx="1327358" cy="132735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57" y="610937"/>
            <a:ext cx="1346173" cy="88342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ллюстрация, графическая вставка, мультфильм,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D81A3D2-2C20-0577-0121-DF692094AE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25" y="759142"/>
            <a:ext cx="928465" cy="95911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настенные часы, Кварцевые ча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858" y="345056"/>
            <a:ext cx="846626" cy="133041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лоп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1" y="3688667"/>
            <a:ext cx="1211337" cy="124132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настенные часы, Кварцевые ча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62" y="5165814"/>
            <a:ext cx="846626" cy="133041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лопа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21" y="2063315"/>
            <a:ext cx="1211337" cy="1241329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анделябр, свеч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99" y="3771144"/>
            <a:ext cx="1346173" cy="883426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ллюстрация, графическая вставка, мультфильм,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1F21841-A15C-8786-1C4F-36681EEE68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67" y="3919349"/>
            <a:ext cx="928465" cy="95911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афическая вставка, рисунок, иллюстрация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05" y="2097435"/>
            <a:ext cx="1395574" cy="11590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ческая вставка, рисунок, иллюстрация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24" y="5291975"/>
            <a:ext cx="1395574" cy="115903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гор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7" y="2049164"/>
            <a:ext cx="1228081" cy="132846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гор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86" y="3646816"/>
            <a:ext cx="1228081" cy="132846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лекопитающее, Кошачьи, Мелкие и средние кошки, Вибрис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28" y="5263752"/>
            <a:ext cx="1215482" cy="121548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млекопитающее, Кошачьи, Мелкие и средние кошки, Вибриссы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54" y="2069212"/>
            <a:ext cx="1215482" cy="1215482"/>
          </a:xfrm>
          <a:prstGeom prst="rect">
            <a:avLst/>
          </a:prstGeom>
        </p:spPr>
      </p:pic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810877" y="35645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865755" y="66008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44111" y="36770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31562" y="61845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33352" y="34149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25236" y="66008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79096" y="34335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70980" y="67894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795571" y="200620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787455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2675068" y="200620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666952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23025" y="200620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14909" y="23247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87212" y="203387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79096" y="235246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795571" y="358914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787455" y="390773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75068" y="359351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66952" y="391211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14909" y="392012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65440" y="359351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57324" y="391211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803687" y="516775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95571" y="5486350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52227" y="517706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44111" y="549565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33352" y="517706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25236" y="549565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56730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48614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Рисунок 87" descr="Изображение выглядит как звезда, символ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03" y="90577"/>
            <a:ext cx="2937413" cy="296916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A38675C-552D-307F-ED88-0B20ABCDEA43}"/>
              </a:ext>
            </a:extLst>
          </p:cNvPr>
          <p:cNvSpPr/>
          <p:nvPr/>
        </p:nvSpPr>
        <p:spPr>
          <a:xfrm>
            <a:off x="812841" y="34410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1F7F133-360A-15F8-BD89-BFDAD4DAE1EF}"/>
              </a:ext>
            </a:extLst>
          </p:cNvPr>
          <p:cNvSpPr/>
          <p:nvPr/>
        </p:nvSpPr>
        <p:spPr>
          <a:xfrm>
            <a:off x="2643056" y="35665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D34D635-17DC-443B-2C7D-D096B2A8C95E}"/>
              </a:ext>
            </a:extLst>
          </p:cNvPr>
          <p:cNvSpPr/>
          <p:nvPr/>
        </p:nvSpPr>
        <p:spPr>
          <a:xfrm>
            <a:off x="4535246" y="33312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00094C-DF34-5449-1457-FF1421D6AE85}"/>
              </a:ext>
            </a:extLst>
          </p:cNvPr>
          <p:cNvSpPr/>
          <p:nvPr/>
        </p:nvSpPr>
        <p:spPr>
          <a:xfrm>
            <a:off x="6367039" y="34149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372F950-8E39-D398-DA35-DC489ECE81FD}"/>
              </a:ext>
            </a:extLst>
          </p:cNvPr>
          <p:cNvSpPr/>
          <p:nvPr/>
        </p:nvSpPr>
        <p:spPr>
          <a:xfrm>
            <a:off x="801706" y="2017649"/>
            <a:ext cx="1691322" cy="1336834"/>
          </a:xfrm>
          <a:prstGeom prst="roundRect">
            <a:avLst>
              <a:gd name="adj" fmla="val 18740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2B59196-35E3-2C80-D8EA-3627663386D9}"/>
              </a:ext>
            </a:extLst>
          </p:cNvPr>
          <p:cNvSpPr/>
          <p:nvPr/>
        </p:nvSpPr>
        <p:spPr>
          <a:xfrm>
            <a:off x="2666948" y="2003443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41E19E3-5791-9A46-9A78-BA0EA00F904B}"/>
              </a:ext>
            </a:extLst>
          </p:cNvPr>
          <p:cNvSpPr/>
          <p:nvPr/>
        </p:nvSpPr>
        <p:spPr>
          <a:xfrm>
            <a:off x="4509673" y="199009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BD2306-0210-1CC3-614C-77D539873B47}"/>
              </a:ext>
            </a:extLst>
          </p:cNvPr>
          <p:cNvSpPr/>
          <p:nvPr/>
        </p:nvSpPr>
        <p:spPr>
          <a:xfrm>
            <a:off x="6395327" y="203267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BB41D85-82B3-D88D-B453-3D9D5295823D}"/>
              </a:ext>
            </a:extLst>
          </p:cNvPr>
          <p:cNvSpPr/>
          <p:nvPr/>
        </p:nvSpPr>
        <p:spPr>
          <a:xfrm>
            <a:off x="782800" y="3586657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39837F8-2F2C-CEA0-E330-59CA1A8B45EC}"/>
              </a:ext>
            </a:extLst>
          </p:cNvPr>
          <p:cNvSpPr/>
          <p:nvPr/>
        </p:nvSpPr>
        <p:spPr>
          <a:xfrm>
            <a:off x="2665897" y="359734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AB997A6-A4C1-B957-803F-A2404BF50F65}"/>
              </a:ext>
            </a:extLst>
          </p:cNvPr>
          <p:cNvSpPr/>
          <p:nvPr/>
        </p:nvSpPr>
        <p:spPr>
          <a:xfrm>
            <a:off x="4523020" y="361260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42D63E7-5326-4BC7-126B-151755378A01}"/>
              </a:ext>
            </a:extLst>
          </p:cNvPr>
          <p:cNvSpPr/>
          <p:nvPr/>
        </p:nvSpPr>
        <p:spPr>
          <a:xfrm>
            <a:off x="6463063" y="358090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B9BAF87-A590-0C70-1ACD-407EC3A05F58}"/>
              </a:ext>
            </a:extLst>
          </p:cNvPr>
          <p:cNvSpPr/>
          <p:nvPr/>
        </p:nvSpPr>
        <p:spPr>
          <a:xfrm>
            <a:off x="794977" y="515373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4B2BCC7A-4EA2-6D01-6714-B95EC7222BF6}"/>
              </a:ext>
            </a:extLst>
          </p:cNvPr>
          <p:cNvSpPr/>
          <p:nvPr/>
        </p:nvSpPr>
        <p:spPr>
          <a:xfrm>
            <a:off x="2639525" y="517994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FE807134-74F2-F9EF-9DE1-E5C51A1E00E4}"/>
              </a:ext>
            </a:extLst>
          </p:cNvPr>
          <p:cNvSpPr/>
          <p:nvPr/>
        </p:nvSpPr>
        <p:spPr>
          <a:xfrm>
            <a:off x="4509673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9C2D716-98FA-0FDE-5C3E-F3D8F0C32883}"/>
              </a:ext>
            </a:extLst>
          </p:cNvPr>
          <p:cNvSpPr/>
          <p:nvPr/>
        </p:nvSpPr>
        <p:spPr>
          <a:xfrm>
            <a:off x="6461168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3" grpId="0" animBg="1"/>
      <p:bldP spid="63" grpId="1" animBg="1"/>
      <p:bldP spid="64" grpId="0"/>
      <p:bldP spid="64" grpId="1"/>
      <p:bldP spid="65" grpId="0" animBg="1"/>
      <p:bldP spid="65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1146A38-16C2-422D-A2D7-392B17597F72}"/>
</file>

<file path=customXml/itemProps2.xml><?xml version="1.0" encoding="utf-8"?>
<ds:datastoreItem xmlns:ds="http://schemas.openxmlformats.org/officeDocument/2006/customXml" ds:itemID="{5921A284-7A48-4475-AA2C-A1F93808E519}"/>
</file>

<file path=customXml/itemProps3.xml><?xml version="1.0" encoding="utf-8"?>
<ds:datastoreItem xmlns:ds="http://schemas.openxmlformats.org/officeDocument/2006/customXml" ds:itemID="{AA0A7944-0783-4B87-87BD-B02F98A2F6A7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2025-09-24T15:30:10Z</dcterms:created>
  <dcterms:modified xsi:type="dcterms:W3CDTF">2025-10-28T15:43:32Z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