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0"/>
    <p:restoredTop sz="96247" autoAdjust="0"/>
  </p:normalViewPr>
  <p:slideViewPr>
    <p:cSldViewPr snapToGrid="0">
      <p:cViewPr varScale="1">
        <p:scale>
          <a:sx n="90" d="100"/>
          <a:sy n="90" d="100"/>
        </p:scale>
        <p:origin x="21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D8625-660B-546A-4DDA-AB91E03A4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06A931-0CDF-8D0B-B246-94DDEDDAF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465D78-E930-541C-5860-A704D743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25722D-F3E1-1603-7E24-5B513747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1C490E-C661-0D14-05DA-7904DF88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61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9055A-2FA1-DC01-C833-1F4EEE3E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4EE2F5-DEE7-E723-DFC9-E3F3E284F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8E3761-69FC-8D1E-D942-EB5C553C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345BE-5910-8142-4DEC-B30FD6118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F07C21-9442-6A0A-A123-ACF4CEB1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085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4511DA-3669-9F35-F114-A1741A0EB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67D810-921C-00D8-EC02-79BC72173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1D18A0-8461-C175-4ED6-4B919DE3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3A1CF8-039C-BC68-6239-145C084A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B971E5-7039-8F72-7BF3-6AAF42A8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722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647-D584-E5AA-4EE8-9E847A3D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6E728-98EB-58AD-89E7-8592A6B43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ABE31-7E0F-61D2-9E13-9E4E2647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F18F6-3D37-8921-CF72-A8B6142C8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185B45-C628-EFD5-8458-B1CAB785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802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C3F30-FB60-15A1-BDDF-BDECE146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53EF94-623C-752C-D9D4-6F3BEE642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548383-0D94-51FB-A0E7-F25E404C3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9EF572-B675-818F-1301-24EF12756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410FE4-B598-E7BA-A134-492AD1C4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774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C8FC-02E8-CF6C-B70E-0E9470E53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BDA218-A8E0-B52F-7437-861720FB0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0A33F0-9407-7E5D-EB8E-5ADC566A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A06640-0ED7-E600-342E-1650787E8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5EFE02-B92E-066D-05CF-B5FB0F84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92BFFA-B61A-021C-274F-29BEA128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620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65396-134D-FA31-2AAC-79FCF16B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7401B-1CDC-6094-EE26-5506A9AC9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2F2D3B-5D2B-0EC5-0C39-7C2724FFF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A3204E-8B1F-A109-7DE9-E60E13000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B8A1A6-B0AE-B538-F571-67B054FB41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2EA889-7C0E-9D13-921D-E457B296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5B78DF4-8E30-4936-C26E-FFB374A3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DE452A-7D44-2479-06A4-CD70558F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08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5E75B-02AA-022F-36AB-BDF33338E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AB334D-36D4-2145-17E5-CAA4FAB3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E1FC78-5AF7-F24B-9169-4C3AD26B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EE6501-5285-A40C-3D21-0C22C01C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112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DB895A-8718-2808-98A6-FBA218A05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E53E20-726A-F5A1-E19B-ACD7046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E16647-D2C1-40ED-D302-6CA549DB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51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7133-CB44-7FAA-1185-E32AF814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435A24-81E1-2A3A-A773-BA567159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01D06D-02CB-9691-C835-026EDF2F3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B5FBD4-71E0-ED6F-A3E7-2F1963A2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62C17F-FFAE-BB07-FBE4-530681A5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75A82C-5529-6E59-A663-082E0269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48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0B559-845E-032A-A6C8-32CDA38F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7989B5-4358-437D-466B-8F92D1C16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09CCFE-759F-086A-0F1B-9EC917AA3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A660C7-059F-FAFB-BC5E-CD961DD4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A9EF15-9863-AA28-3873-57C22961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2B4C0-F6D2-B760-89BC-4C358CD0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200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29F2E-AFBA-8336-4284-1F4E0F82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CDB016-6788-6235-B990-5306A3F3A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54273-B292-CBCB-29E4-7EDE83A3C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A7D83-B5F3-E7CD-D027-F2461076E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ECBE2B-E2E7-FAA6-5F4B-771FB4BD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260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CBC41C-C801-99EC-52A2-0848B097B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561"/>
            <a:ext cx="12192000" cy="683287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2EE2D2D-FB93-D293-0E61-36E5A4FBD715}"/>
              </a:ext>
            </a:extLst>
          </p:cNvPr>
          <p:cNvSpPr/>
          <p:nvPr/>
        </p:nvSpPr>
        <p:spPr>
          <a:xfrm>
            <a:off x="812691" y="354464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FC66015-D4E9-8F8A-3AB5-35C516B52F79}"/>
              </a:ext>
            </a:extLst>
          </p:cNvPr>
          <p:cNvSpPr/>
          <p:nvPr/>
        </p:nvSpPr>
        <p:spPr>
          <a:xfrm>
            <a:off x="2655699" y="362079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3AF24A6-2289-3390-8AC0-DA5C8879BF9D}"/>
              </a:ext>
            </a:extLst>
          </p:cNvPr>
          <p:cNvSpPr/>
          <p:nvPr/>
        </p:nvSpPr>
        <p:spPr>
          <a:xfrm>
            <a:off x="4523025" y="345056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0DEDC4E-980B-8CE8-ABF9-38B82FD4D1AD}"/>
              </a:ext>
            </a:extLst>
          </p:cNvPr>
          <p:cNvSpPr/>
          <p:nvPr/>
        </p:nvSpPr>
        <p:spPr>
          <a:xfrm>
            <a:off x="6379096" y="345056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9196CEE-794E-F09D-63B4-1B7F77CB46B0}"/>
              </a:ext>
            </a:extLst>
          </p:cNvPr>
          <p:cNvSpPr/>
          <p:nvPr/>
        </p:nvSpPr>
        <p:spPr>
          <a:xfrm>
            <a:off x="810882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17BD2FD-8B6F-BCB6-EF8B-7AD10F392666}"/>
              </a:ext>
            </a:extLst>
          </p:cNvPr>
          <p:cNvSpPr/>
          <p:nvPr/>
        </p:nvSpPr>
        <p:spPr>
          <a:xfrm>
            <a:off x="2666953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44DBC7-5B65-BDB8-9FB1-E15D1522E270}"/>
              </a:ext>
            </a:extLst>
          </p:cNvPr>
          <p:cNvSpPr/>
          <p:nvPr/>
        </p:nvSpPr>
        <p:spPr>
          <a:xfrm>
            <a:off x="4523025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33FBE22-41D6-69E4-4791-6BF028D51610}"/>
              </a:ext>
            </a:extLst>
          </p:cNvPr>
          <p:cNvSpPr/>
          <p:nvPr/>
        </p:nvSpPr>
        <p:spPr>
          <a:xfrm>
            <a:off x="6379096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3306BFB-3CF6-6071-D2E5-EA116A97E10B}"/>
              </a:ext>
            </a:extLst>
          </p:cNvPr>
          <p:cNvSpPr/>
          <p:nvPr/>
        </p:nvSpPr>
        <p:spPr>
          <a:xfrm>
            <a:off x="810882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E090338-6294-82FD-A482-C2723F02D0F6}"/>
              </a:ext>
            </a:extLst>
          </p:cNvPr>
          <p:cNvSpPr/>
          <p:nvPr/>
        </p:nvSpPr>
        <p:spPr>
          <a:xfrm>
            <a:off x="2666953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2935E78-5D0C-06E4-B90B-5A6895397549}"/>
              </a:ext>
            </a:extLst>
          </p:cNvPr>
          <p:cNvSpPr/>
          <p:nvPr/>
        </p:nvSpPr>
        <p:spPr>
          <a:xfrm>
            <a:off x="4523025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24FCCBF-CC26-8795-9282-1CB532B4311E}"/>
              </a:ext>
            </a:extLst>
          </p:cNvPr>
          <p:cNvSpPr/>
          <p:nvPr/>
        </p:nvSpPr>
        <p:spPr>
          <a:xfrm>
            <a:off x="6457324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E3DD384-F94D-B764-6BD1-F39CBC65296D}"/>
              </a:ext>
            </a:extLst>
          </p:cNvPr>
          <p:cNvSpPr/>
          <p:nvPr/>
        </p:nvSpPr>
        <p:spPr>
          <a:xfrm>
            <a:off x="810881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287834D-6C69-5208-CEEA-814DF4910387}"/>
              </a:ext>
            </a:extLst>
          </p:cNvPr>
          <p:cNvSpPr/>
          <p:nvPr/>
        </p:nvSpPr>
        <p:spPr>
          <a:xfrm>
            <a:off x="2666952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4539DD28-D5B9-C969-1CD5-3484039CE865}"/>
              </a:ext>
            </a:extLst>
          </p:cNvPr>
          <p:cNvSpPr/>
          <p:nvPr/>
        </p:nvSpPr>
        <p:spPr>
          <a:xfrm>
            <a:off x="4523025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954F831-D68B-80FE-CEC6-63D3B5DC0171}"/>
              </a:ext>
            </a:extLst>
          </p:cNvPr>
          <p:cNvSpPr/>
          <p:nvPr/>
        </p:nvSpPr>
        <p:spPr>
          <a:xfrm>
            <a:off x="6457324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3" name="Рисунок 22" descr="Изображение выглядит как графическая вставка, рисунок, иллюстр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BCDD959-5578-D4AB-34D7-37E06259B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62" y="3304644"/>
            <a:ext cx="3256472" cy="32564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EB19605-DAB4-BA0D-AD07-6E69104550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77"/>
            <a:ext cx="787909" cy="78790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детская площадка, качели, искусство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64B9DDD-D2D9-1B65-AC99-F6D5B5B07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34" y="455476"/>
            <a:ext cx="1211778" cy="121177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детская площадка, качели, искусство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87CBC2B-3A3B-FCC4-F7AB-F2E8445094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42" y="5275053"/>
            <a:ext cx="1201527" cy="120152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395F9AD-C81A-FC13-A805-CACA50A40C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2666" y="482317"/>
            <a:ext cx="1217788" cy="115937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AD81A49-ACF6-AC72-76A7-0F680D8BE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1154" y="3704198"/>
            <a:ext cx="1225923" cy="116711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анделябр, свеч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7DB44BD-2736-FD86-D12A-2FAC751633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06" y="582588"/>
            <a:ext cx="1346173" cy="88342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E508E54-3A3E-F508-C419-B6F97B0FE0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6858" y="586949"/>
            <a:ext cx="846626" cy="84662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DAF070C-FFBE-1E04-4BA3-C7E849FC68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6071" y="3842669"/>
            <a:ext cx="1211337" cy="933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4E22732-E650-7904-4B5D-656B5D9706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3462" y="5407707"/>
            <a:ext cx="846626" cy="84662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8786E0E-E605-86DC-7D5E-EB071EB68A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961" y="2246595"/>
            <a:ext cx="1211337" cy="933325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канделябр, свеч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FD2312F-96E6-299C-A828-A36433BB9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34" y="3814047"/>
            <a:ext cx="1346173" cy="88342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B5BB178-A651-FDB5-4170-C4957C792E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9274" y="2097435"/>
            <a:ext cx="1159036" cy="115903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B4D6477-07C8-E378-0FBE-59F164357D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1993" y="5291975"/>
            <a:ext cx="1159036" cy="115903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A1450D6-BF71-CB2D-4BA1-E195B4EB23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9167" y="2049164"/>
            <a:ext cx="1079381" cy="132846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8C5DFA2-0C4C-551E-749B-8C7796579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8336" y="3646816"/>
            <a:ext cx="1079381" cy="132846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C4DD127-54F0-0360-D94D-559F96127D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828" y="5263752"/>
            <a:ext cx="1215482" cy="121548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9BC8A0C-0B83-708D-C82F-6594A79B20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2654" y="2069212"/>
            <a:ext cx="1215482" cy="1215482"/>
          </a:xfrm>
          <a:prstGeom prst="rect">
            <a:avLst/>
          </a:prstGeom>
        </p:spPr>
      </p:pic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13FCACFE-8491-08D8-E28F-622EDD62F7A3}"/>
              </a:ext>
            </a:extLst>
          </p:cNvPr>
          <p:cNvSpPr/>
          <p:nvPr/>
        </p:nvSpPr>
        <p:spPr>
          <a:xfrm>
            <a:off x="810877" y="356455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5B3A44-F196-7B40-469E-B2FDA6389AB4}"/>
              </a:ext>
            </a:extLst>
          </p:cNvPr>
          <p:cNvSpPr txBox="1"/>
          <p:nvPr/>
        </p:nvSpPr>
        <p:spPr>
          <a:xfrm>
            <a:off x="865755" y="660084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5E956304-4905-1267-239C-0B1DA345CA2E}"/>
              </a:ext>
            </a:extLst>
          </p:cNvPr>
          <p:cNvSpPr/>
          <p:nvPr/>
        </p:nvSpPr>
        <p:spPr>
          <a:xfrm>
            <a:off x="2649041" y="367104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5F38A4D-55B1-AB38-4258-CF60A7B12E21}"/>
              </a:ext>
            </a:extLst>
          </p:cNvPr>
          <p:cNvSpPr txBox="1"/>
          <p:nvPr/>
        </p:nvSpPr>
        <p:spPr>
          <a:xfrm>
            <a:off x="2631562" y="618457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C17D476F-78F7-FFEA-AB3E-2A2E7F8B60E0}"/>
              </a:ext>
            </a:extLst>
          </p:cNvPr>
          <p:cNvSpPr/>
          <p:nvPr/>
        </p:nvSpPr>
        <p:spPr>
          <a:xfrm>
            <a:off x="4533352" y="337820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508320D-9DA6-FE3A-8391-F01AF406E440}"/>
              </a:ext>
            </a:extLst>
          </p:cNvPr>
          <p:cNvSpPr txBox="1"/>
          <p:nvPr/>
        </p:nvSpPr>
        <p:spPr>
          <a:xfrm>
            <a:off x="4539193" y="627076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8284B3D-9479-DB47-D826-3E478A1224BD}"/>
              </a:ext>
            </a:extLst>
          </p:cNvPr>
          <p:cNvSpPr/>
          <p:nvPr/>
        </p:nvSpPr>
        <p:spPr>
          <a:xfrm>
            <a:off x="6367039" y="354464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70435C-3449-6C4B-3DF6-E7F11482D331}"/>
              </a:ext>
            </a:extLst>
          </p:cNvPr>
          <p:cNvSpPr txBox="1"/>
          <p:nvPr/>
        </p:nvSpPr>
        <p:spPr>
          <a:xfrm>
            <a:off x="6370980" y="678940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FE2D35F9-9567-D9A0-D95B-AAAFB88B12F9}"/>
              </a:ext>
            </a:extLst>
          </p:cNvPr>
          <p:cNvSpPr/>
          <p:nvPr/>
        </p:nvSpPr>
        <p:spPr>
          <a:xfrm>
            <a:off x="2661405" y="1992856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0E26DEB1-DAE5-095F-8058-8A16915B22A0}"/>
              </a:ext>
            </a:extLst>
          </p:cNvPr>
          <p:cNvSpPr/>
          <p:nvPr/>
        </p:nvSpPr>
        <p:spPr>
          <a:xfrm>
            <a:off x="804739" y="2003443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8FFE28-F132-2D2E-D31D-588EE18CFB94}"/>
              </a:ext>
            </a:extLst>
          </p:cNvPr>
          <p:cNvSpPr txBox="1"/>
          <p:nvPr/>
        </p:nvSpPr>
        <p:spPr>
          <a:xfrm>
            <a:off x="2596682" y="2380423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551C56F7-22FE-ECE7-DFAC-D1073CD1E927}"/>
              </a:ext>
            </a:extLst>
          </p:cNvPr>
          <p:cNvSpPr/>
          <p:nvPr/>
        </p:nvSpPr>
        <p:spPr>
          <a:xfrm>
            <a:off x="4522748" y="2008519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AD09A9A-AA7B-E7FA-936A-85649EA5B625}"/>
              </a:ext>
            </a:extLst>
          </p:cNvPr>
          <p:cNvSpPr txBox="1"/>
          <p:nvPr/>
        </p:nvSpPr>
        <p:spPr>
          <a:xfrm>
            <a:off x="4514909" y="2324792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FFA50B7A-990D-8736-B047-C6D8E2A45DFA}"/>
              </a:ext>
            </a:extLst>
          </p:cNvPr>
          <p:cNvSpPr/>
          <p:nvPr/>
        </p:nvSpPr>
        <p:spPr>
          <a:xfrm>
            <a:off x="6399231" y="2021717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A13934-A692-D3D7-40F3-1D005B551AF9}"/>
              </a:ext>
            </a:extLst>
          </p:cNvPr>
          <p:cNvSpPr txBox="1"/>
          <p:nvPr/>
        </p:nvSpPr>
        <p:spPr>
          <a:xfrm>
            <a:off x="6363663" y="2325432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FA31422C-C675-61DB-D0F7-3D9C17DED18D}"/>
              </a:ext>
            </a:extLst>
          </p:cNvPr>
          <p:cNvSpPr/>
          <p:nvPr/>
        </p:nvSpPr>
        <p:spPr>
          <a:xfrm>
            <a:off x="823046" y="3586390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D429040-026D-4AA3-4CC9-512570554FD5}"/>
              </a:ext>
            </a:extLst>
          </p:cNvPr>
          <p:cNvSpPr txBox="1"/>
          <p:nvPr/>
        </p:nvSpPr>
        <p:spPr>
          <a:xfrm>
            <a:off x="773302" y="3869309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0F04C665-8DD1-BBE2-CFC4-2A1B7236B447}"/>
              </a:ext>
            </a:extLst>
          </p:cNvPr>
          <p:cNvSpPr/>
          <p:nvPr/>
        </p:nvSpPr>
        <p:spPr>
          <a:xfrm>
            <a:off x="2672507" y="3590941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DE4F844-6C69-15E2-3018-EB71C73F4BA4}"/>
              </a:ext>
            </a:extLst>
          </p:cNvPr>
          <p:cNvSpPr txBox="1"/>
          <p:nvPr/>
        </p:nvSpPr>
        <p:spPr>
          <a:xfrm>
            <a:off x="2666343" y="3941695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1BA7409B-E2BE-531A-F2FA-C3B9BE2D51E0}"/>
              </a:ext>
            </a:extLst>
          </p:cNvPr>
          <p:cNvSpPr/>
          <p:nvPr/>
        </p:nvSpPr>
        <p:spPr>
          <a:xfrm>
            <a:off x="4510082" y="3605280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D941B3B-4922-DF4F-F9B1-39F63FF56C27}"/>
              </a:ext>
            </a:extLst>
          </p:cNvPr>
          <p:cNvSpPr txBox="1"/>
          <p:nvPr/>
        </p:nvSpPr>
        <p:spPr>
          <a:xfrm>
            <a:off x="4514909" y="3920120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3EB92C5C-03FD-EA81-8460-69737F8DEDE9}"/>
              </a:ext>
            </a:extLst>
          </p:cNvPr>
          <p:cNvSpPr/>
          <p:nvPr/>
        </p:nvSpPr>
        <p:spPr>
          <a:xfrm>
            <a:off x="6447990" y="3586390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607733C-C141-AD3F-D6B7-8DD3F25D5AE9}"/>
              </a:ext>
            </a:extLst>
          </p:cNvPr>
          <p:cNvSpPr txBox="1"/>
          <p:nvPr/>
        </p:nvSpPr>
        <p:spPr>
          <a:xfrm>
            <a:off x="6424540" y="3869309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5F11BCF9-CB30-C38E-47E3-80E809735ACC}"/>
              </a:ext>
            </a:extLst>
          </p:cNvPr>
          <p:cNvSpPr/>
          <p:nvPr/>
        </p:nvSpPr>
        <p:spPr>
          <a:xfrm>
            <a:off x="817514" y="5148112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B42EEB6-DB75-5E8D-B660-FFEEEC5D5E48}"/>
              </a:ext>
            </a:extLst>
          </p:cNvPr>
          <p:cNvSpPr txBox="1"/>
          <p:nvPr/>
        </p:nvSpPr>
        <p:spPr>
          <a:xfrm>
            <a:off x="781546" y="5462644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72771DA8-30AC-B21F-6C3D-A5352470C7C5}"/>
              </a:ext>
            </a:extLst>
          </p:cNvPr>
          <p:cNvSpPr/>
          <p:nvPr/>
        </p:nvSpPr>
        <p:spPr>
          <a:xfrm>
            <a:off x="2650968" y="5162428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2F5E075-4E91-9D7C-75BB-693C61CC3DD6}"/>
              </a:ext>
            </a:extLst>
          </p:cNvPr>
          <p:cNvSpPr txBox="1"/>
          <p:nvPr/>
        </p:nvSpPr>
        <p:spPr>
          <a:xfrm>
            <a:off x="2600554" y="5481073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6B38FBBF-F87E-12D5-B539-83F697FE64A8}"/>
              </a:ext>
            </a:extLst>
          </p:cNvPr>
          <p:cNvSpPr/>
          <p:nvPr/>
        </p:nvSpPr>
        <p:spPr>
          <a:xfrm>
            <a:off x="4518844" y="5191712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176CE40-1656-C82A-A7CF-F45DE1EDEB4D}"/>
              </a:ext>
            </a:extLst>
          </p:cNvPr>
          <p:cNvSpPr txBox="1"/>
          <p:nvPr/>
        </p:nvSpPr>
        <p:spPr>
          <a:xfrm>
            <a:off x="4525236" y="5495652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16EFB3FB-555E-E453-E513-B6D234D84184}"/>
              </a:ext>
            </a:extLst>
          </p:cNvPr>
          <p:cNvSpPr/>
          <p:nvPr/>
        </p:nvSpPr>
        <p:spPr>
          <a:xfrm>
            <a:off x="6456730" y="5184475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63D2239-C872-4974-E4E2-5A2F90A90D54}"/>
              </a:ext>
            </a:extLst>
          </p:cNvPr>
          <p:cNvSpPr txBox="1"/>
          <p:nvPr/>
        </p:nvSpPr>
        <p:spPr>
          <a:xfrm>
            <a:off x="6448614" y="5503067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8" name="Рисунок 87" descr="Изображение выглядит как звезда, символ, астроном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62A82A2-946D-5FC1-0935-3833723333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71" y="146527"/>
            <a:ext cx="2937413" cy="2969168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A38675C-552D-307F-ED88-0B20ABCDEA43}"/>
              </a:ext>
            </a:extLst>
          </p:cNvPr>
          <p:cNvSpPr/>
          <p:nvPr/>
        </p:nvSpPr>
        <p:spPr>
          <a:xfrm>
            <a:off x="812841" y="344106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01F7F133-360A-15F8-BD89-BFDAD4DAE1EF}"/>
              </a:ext>
            </a:extLst>
          </p:cNvPr>
          <p:cNvSpPr/>
          <p:nvPr/>
        </p:nvSpPr>
        <p:spPr>
          <a:xfrm>
            <a:off x="2643056" y="356651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8D34D635-17DC-443B-2C7D-D096B2A8C95E}"/>
              </a:ext>
            </a:extLst>
          </p:cNvPr>
          <p:cNvSpPr/>
          <p:nvPr/>
        </p:nvSpPr>
        <p:spPr>
          <a:xfrm>
            <a:off x="4535246" y="333126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F900094C-DF34-5449-1457-FF1421D6AE85}"/>
              </a:ext>
            </a:extLst>
          </p:cNvPr>
          <p:cNvSpPr/>
          <p:nvPr/>
        </p:nvSpPr>
        <p:spPr>
          <a:xfrm>
            <a:off x="6367039" y="341492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5372F950-8E39-D398-DA35-DC489ECE81FD}"/>
              </a:ext>
            </a:extLst>
          </p:cNvPr>
          <p:cNvSpPr/>
          <p:nvPr/>
        </p:nvSpPr>
        <p:spPr>
          <a:xfrm>
            <a:off x="801706" y="2017649"/>
            <a:ext cx="1691322" cy="1336834"/>
          </a:xfrm>
          <a:prstGeom prst="roundRect">
            <a:avLst>
              <a:gd name="adj" fmla="val 18740"/>
            </a:avLst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02B59196-35E3-2C80-D8EA-3627663386D9}"/>
              </a:ext>
            </a:extLst>
          </p:cNvPr>
          <p:cNvSpPr/>
          <p:nvPr/>
        </p:nvSpPr>
        <p:spPr>
          <a:xfrm>
            <a:off x="2666948" y="2003443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B41E19E3-5791-9A46-9A78-BA0EA00F904B}"/>
              </a:ext>
            </a:extLst>
          </p:cNvPr>
          <p:cNvSpPr/>
          <p:nvPr/>
        </p:nvSpPr>
        <p:spPr>
          <a:xfrm>
            <a:off x="4509673" y="1990090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84BD2306-0210-1CC3-614C-77D539873B47}"/>
              </a:ext>
            </a:extLst>
          </p:cNvPr>
          <p:cNvSpPr/>
          <p:nvPr/>
        </p:nvSpPr>
        <p:spPr>
          <a:xfrm>
            <a:off x="6395327" y="2032672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6BB41D85-82B3-D88D-B453-3D9D5295823D}"/>
              </a:ext>
            </a:extLst>
          </p:cNvPr>
          <p:cNvSpPr/>
          <p:nvPr/>
        </p:nvSpPr>
        <p:spPr>
          <a:xfrm>
            <a:off x="782800" y="3586657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539837F8-2F2C-CEA0-E330-59CA1A8B45EC}"/>
              </a:ext>
            </a:extLst>
          </p:cNvPr>
          <p:cNvSpPr/>
          <p:nvPr/>
        </p:nvSpPr>
        <p:spPr>
          <a:xfrm>
            <a:off x="2665897" y="3597345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1AB997A6-A4C1-B957-803F-A2404BF50F65}"/>
              </a:ext>
            </a:extLst>
          </p:cNvPr>
          <p:cNvSpPr/>
          <p:nvPr/>
        </p:nvSpPr>
        <p:spPr>
          <a:xfrm>
            <a:off x="4523020" y="3612605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E42D63E7-5326-4BC7-126B-151755378A01}"/>
              </a:ext>
            </a:extLst>
          </p:cNvPr>
          <p:cNvSpPr/>
          <p:nvPr/>
        </p:nvSpPr>
        <p:spPr>
          <a:xfrm>
            <a:off x="6463063" y="3580902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7B9BAF87-A590-0C70-1ACD-407EC3A05F58}"/>
              </a:ext>
            </a:extLst>
          </p:cNvPr>
          <p:cNvSpPr/>
          <p:nvPr/>
        </p:nvSpPr>
        <p:spPr>
          <a:xfrm>
            <a:off x="794977" y="5153731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4B2BCC7A-4EA2-6D01-6714-B95EC7222BF6}"/>
              </a:ext>
            </a:extLst>
          </p:cNvPr>
          <p:cNvSpPr/>
          <p:nvPr/>
        </p:nvSpPr>
        <p:spPr>
          <a:xfrm>
            <a:off x="2639525" y="5179940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FE807134-74F2-F9EF-9DE1-E5C51A1E00E4}"/>
              </a:ext>
            </a:extLst>
          </p:cNvPr>
          <p:cNvSpPr/>
          <p:nvPr/>
        </p:nvSpPr>
        <p:spPr>
          <a:xfrm>
            <a:off x="4509673" y="5176109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B9C2D716-98FA-0FDE-5C3E-F3D8F0C32883}"/>
              </a:ext>
            </a:extLst>
          </p:cNvPr>
          <p:cNvSpPr/>
          <p:nvPr/>
        </p:nvSpPr>
        <p:spPr>
          <a:xfrm>
            <a:off x="6461168" y="5176109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58BA5B-52DA-2EAA-9DE0-0353A04C1689}"/>
              </a:ext>
            </a:extLst>
          </p:cNvPr>
          <p:cNvSpPr txBox="1"/>
          <p:nvPr/>
        </p:nvSpPr>
        <p:spPr>
          <a:xfrm>
            <a:off x="763957" y="2282369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6" grpId="0"/>
      <p:bldP spid="56" grpId="1"/>
      <p:bldP spid="57" grpId="0" animBg="1"/>
      <p:bldP spid="57" grpId="1" animBg="1"/>
      <p:bldP spid="58" grpId="0"/>
      <p:bldP spid="58" grpId="1"/>
      <p:bldP spid="59" grpId="0" animBg="1"/>
      <p:bldP spid="59" grpId="1" animBg="1"/>
      <p:bldP spid="60" grpId="0"/>
      <p:bldP spid="60" grpId="1"/>
      <p:bldP spid="61" grpId="0" animBg="1"/>
      <p:bldP spid="61" grpId="1" animBg="1"/>
      <p:bldP spid="62" grpId="0"/>
      <p:bldP spid="62" grpId="1"/>
      <p:bldP spid="63" grpId="0" animBg="1"/>
      <p:bldP spid="63" grpId="1" animBg="1"/>
      <p:bldP spid="65" grpId="0" animBg="1"/>
      <p:bldP spid="65" grpId="1" animBg="1"/>
      <p:bldP spid="66" grpId="0"/>
      <p:bldP spid="66" grpId="1"/>
      <p:bldP spid="67" grpId="0" animBg="1"/>
      <p:bldP spid="67" grpId="1" animBg="1"/>
      <p:bldP spid="68" grpId="0"/>
      <p:bldP spid="68" grpId="1"/>
      <p:bldP spid="69" grpId="0" animBg="1"/>
      <p:bldP spid="69" grpId="1" animBg="1"/>
      <p:bldP spid="70" grpId="0"/>
      <p:bldP spid="70" grpId="1"/>
      <p:bldP spid="71" grpId="0" animBg="1"/>
      <p:bldP spid="71" grpId="1" animBg="1"/>
      <p:bldP spid="72" grpId="0"/>
      <p:bldP spid="72" grpId="1"/>
      <p:bldP spid="73" grpId="0" animBg="1"/>
      <p:bldP spid="73" grpId="1" animBg="1"/>
      <p:bldP spid="74" grpId="0"/>
      <p:bldP spid="74" grpId="1"/>
      <p:bldP spid="75" grpId="0" animBg="1"/>
      <p:bldP spid="75" grpId="1" animBg="1"/>
      <p:bldP spid="76" grpId="0"/>
      <p:bldP spid="76" grpId="1"/>
      <p:bldP spid="77" grpId="0" animBg="1"/>
      <p:bldP spid="77" grpId="1" animBg="1"/>
      <p:bldP spid="78" grpId="0"/>
      <p:bldP spid="78" grpId="1"/>
      <p:bldP spid="79" grpId="0" animBg="1"/>
      <p:bldP spid="79" grpId="1" animBg="1"/>
      <p:bldP spid="80" grpId="0"/>
      <p:bldP spid="80" grpId="1"/>
      <p:bldP spid="81" grpId="0" animBg="1"/>
      <p:bldP spid="81" grpId="1" animBg="1"/>
      <p:bldP spid="82" grpId="0"/>
      <p:bldP spid="83" grpId="0" animBg="1"/>
      <p:bldP spid="83" grpId="1" animBg="1"/>
      <p:bldP spid="84" grpId="0"/>
      <p:bldP spid="84" grpId="1"/>
      <p:bldP spid="85" grpId="0" animBg="1"/>
      <p:bldP spid="85" grpId="1" animBg="1"/>
      <p:bldP spid="86" grpId="0"/>
      <p:bldP spid="86" grpId="1"/>
      <p:bldP spid="64" grpId="0"/>
      <p:bldP spid="6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1FD55C8-AACD-43B7-8063-B58A65F88D8E}"/>
</file>

<file path=customXml/itemProps2.xml><?xml version="1.0" encoding="utf-8"?>
<ds:datastoreItem xmlns:ds="http://schemas.openxmlformats.org/officeDocument/2006/customXml" ds:itemID="{BEEE5E2C-9B4F-4EEB-A16C-EBB2D525FA2A}"/>
</file>

<file path=customXml/itemProps3.xml><?xml version="1.0" encoding="utf-8"?>
<ds:datastoreItem xmlns:ds="http://schemas.openxmlformats.org/officeDocument/2006/customXml" ds:itemID="{C26FB877-6599-49B8-BDA7-E4D7A32D41D1}"/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16</Words>
  <Application>Microsoft Macintosh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4</cp:revision>
  <dcterms:created xsi:type="dcterms:W3CDTF">2025-09-24T15:30:10Z</dcterms:created>
  <dcterms:modified xsi:type="dcterms:W3CDTF">2025-10-28T15:17:06Z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