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A685C-B8C3-311D-6F4D-C50EFB47C30C}" v="6" dt="2025-10-29T11:52:27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63" d="100"/>
          <a:sy n="63" d="100"/>
        </p:scale>
        <p:origin x="528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E94A685C-B8C3-311D-6F4D-C50EFB47C30C}"/>
    <pc:docChg chg="modSld">
      <pc:chgData name="somovaasya3" userId="S::somovaasya3_gmail.com#ext#@slideedu.onmicrosoft.com::05b36399-d501-4a7b-87fd-615099445ab5" providerId="AD" clId="Web-{E94A685C-B8C3-311D-6F4D-C50EFB47C30C}" dt="2025-10-29T11:52:26.021" v="1" actId="20577"/>
      <pc:docMkLst>
        <pc:docMk/>
      </pc:docMkLst>
      <pc:sldChg chg="modSp">
        <pc:chgData name="somovaasya3" userId="S::somovaasya3_gmail.com#ext#@slideedu.onmicrosoft.com::05b36399-d501-4a7b-87fd-615099445ab5" providerId="AD" clId="Web-{E94A685C-B8C3-311D-6F4D-C50EFB47C30C}" dt="2025-10-29T11:52:26.021" v="1" actId="20577"/>
        <pc:sldMkLst>
          <pc:docMk/>
          <pc:sldMk cId="3799910692" sldId="256"/>
        </pc:sldMkLst>
        <pc:spChg chg="mod">
          <ac:chgData name="somovaasya3" userId="S::somovaasya3_gmail.com#ext#@slideedu.onmicrosoft.com::05b36399-d501-4a7b-87fd-615099445ab5" providerId="AD" clId="Web-{E94A685C-B8C3-311D-6F4D-C50EFB47C30C}" dt="2025-10-29T11:52:26.021" v="1" actId="20577"/>
          <ac:spMkLst>
            <pc:docMk/>
            <pc:sldMk cId="3799910692" sldId="256"/>
            <ac:spMk id="20" creationId="{CBC67533-3103-4CEE-A336-7BDFC735763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F2C6C-3ADA-413E-9570-62EBEACE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7C0010D-E52B-4C9B-893E-7C466A182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3A1955F-7023-4FC7-8D3C-62F204C9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3FAF78-F9C2-4384-94DA-D47491BC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C9A041-0D4F-4F61-B7F8-D6535E86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01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29218-537F-4948-A068-DA11DA46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BF6F72-0739-4217-96D5-84F310F8C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64D0ED-B352-4D08-93AF-E61B297F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B8B7D7-8351-4D9B-9FC3-D52CAFB8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735B6E-4C0F-44D5-94BA-F4BD7378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0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DB871F3-7D5B-4E68-946A-DE2775F1B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AE3A6EF-2D35-49BA-B5CF-B44F51BC5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DD93B6-D7D5-498D-A613-008478B5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970EB2-0F31-4A95-9D67-1AC98038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246EB1-DFB1-4584-AA49-97B5BB0F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03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B404D-C882-4939-BBE7-4D05658C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D03BCF-AD34-4785-99D7-F9AD66BB2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CE1033-DC32-49DB-9A03-952ECF12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B43359-D844-4F1D-BE8B-6DEBC189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C9095D-FDC7-49DE-A4E7-91BFE9DD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75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FC35A-AD01-49FE-8709-339A9817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DFF3B7E-6DF3-4F00-AA5E-1EE29D4B0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26B71A-A9ED-4887-B59E-AD270A71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6EA6D5-66F8-49EC-9113-77D5965D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80B440-A208-4B02-9133-57CACEB3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96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CEFEC-3C40-47AF-8FDD-DD4F38EA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BF7A21-A7D8-4374-BD1C-918AC2544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B475D1F-05A5-4696-B4DD-2606776F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F64E48-84F6-48CF-A138-5B3EE197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51EC10D-FFAE-4348-8B4D-A24205C9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76AB55-CCDE-40E5-A96D-FD49C870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46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5F64F-7E3E-4DBC-99E7-C9BC9526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DCF8CF9-3F74-4ACC-B7C1-96036E473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C2E21E-42CB-4F2F-9907-4E3A91C2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2B7B991-52F9-4F80-B957-DB1380DEA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578066B-B04A-4E10-A07A-B4E8F1978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15785EE-370D-4732-A32F-F32771E4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D30B5AD-8AC8-43FD-9CFE-2F5F600D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E4FA22E-7B57-4FFF-83B3-41762F15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542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964E6-6310-42E5-B889-719C2418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B6A4B91-0F5C-488C-995C-E0E392AF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F0D2665-1B5D-479D-A2A0-64B84D89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064AC8-F009-4470-A5C6-06886142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87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BF499A2-271E-4EE0-89DD-BC74F430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EB784B8-5F8A-4E0F-8F26-085C2926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74668D-783F-40C1-9B0A-036C7874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9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93000-558C-4C2F-8EC4-D379E6C5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B157C7-33D4-4F80-A22A-34B4D8206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775289-DADB-4687-BEC3-66AB7ADDC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6A5DAE-C3D2-4D7D-A4DF-2590214A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2FB1D5B-D2C8-4D3B-8F4E-0E6C88F4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EEB784-6C38-4DF5-815B-63CD25D0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6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1C900-F59B-4057-81CC-2D5983FA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1F39AEE-06D9-4316-9494-9B5F82A56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BCDE97-4AA9-44F3-A1C7-3711DF0E0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A42197-2304-4EBD-8216-3BB3C58A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8FAF22-663C-4008-B274-C28F49E5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0EA462-1431-43A3-9D87-22716373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80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5693E79-25F8-4D90-A4B2-1F833BEB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A3AC81-310E-4D09-B27D-CEC673A6C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5AA7C8-6658-4776-8F27-B4721D727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96B9-92B7-4E16-AC85-D6498F1ED1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762A00-8D0A-42AA-8063-824FBCA16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A8726C-4BC4-45C5-899A-AF5586B61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05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12E96D-7EB9-443F-BBE7-F09E2E48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7" y="0"/>
            <a:ext cx="12182168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0A0C8A66-4AC0-4A31-84D7-16050018163F}"/>
              </a:ext>
            </a:extLst>
          </p:cNvPr>
          <p:cNvSpPr/>
          <p:nvPr/>
        </p:nvSpPr>
        <p:spPr>
          <a:xfrm>
            <a:off x="1707195" y="133051"/>
            <a:ext cx="1406013" cy="1440110"/>
          </a:xfrm>
          <a:custGeom>
            <a:avLst/>
            <a:gdLst>
              <a:gd name="csX0" fmla="*/ 0 w 1406013"/>
              <a:gd name="csY0" fmla="*/ 234340 h 1440110"/>
              <a:gd name="csX1" fmla="*/ 234340 w 1406013"/>
              <a:gd name="csY1" fmla="*/ 0 h 1440110"/>
              <a:gd name="csX2" fmla="*/ 712380 w 1406013"/>
              <a:gd name="csY2" fmla="*/ 0 h 1440110"/>
              <a:gd name="csX3" fmla="*/ 1171673 w 1406013"/>
              <a:gd name="csY3" fmla="*/ 0 h 1440110"/>
              <a:gd name="csX4" fmla="*/ 1406013 w 1406013"/>
              <a:gd name="csY4" fmla="*/ 234340 h 1440110"/>
              <a:gd name="csX5" fmla="*/ 1406013 w 1406013"/>
              <a:gd name="csY5" fmla="*/ 739484 h 1440110"/>
              <a:gd name="csX6" fmla="*/ 1406013 w 1406013"/>
              <a:gd name="csY6" fmla="*/ 1205770 h 1440110"/>
              <a:gd name="csX7" fmla="*/ 1171673 w 1406013"/>
              <a:gd name="csY7" fmla="*/ 1440110 h 1440110"/>
              <a:gd name="csX8" fmla="*/ 684260 w 1406013"/>
              <a:gd name="csY8" fmla="*/ 1440110 h 1440110"/>
              <a:gd name="csX9" fmla="*/ 234340 w 1406013"/>
              <a:gd name="csY9" fmla="*/ 1440110 h 1440110"/>
              <a:gd name="csX10" fmla="*/ 0 w 1406013"/>
              <a:gd name="csY10" fmla="*/ 1205770 h 1440110"/>
              <a:gd name="csX11" fmla="*/ 0 w 1406013"/>
              <a:gd name="csY11" fmla="*/ 720055 h 1440110"/>
              <a:gd name="csX12" fmla="*/ 0 w 1406013"/>
              <a:gd name="csY12" fmla="*/ 234340 h 144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406013" h="1440110" fill="none" extrusionOk="0">
                <a:moveTo>
                  <a:pt x="0" y="234340"/>
                </a:moveTo>
                <a:cubicBezTo>
                  <a:pt x="-6277" y="78264"/>
                  <a:pt x="114142" y="10242"/>
                  <a:pt x="234340" y="0"/>
                </a:cubicBezTo>
                <a:cubicBezTo>
                  <a:pt x="349899" y="-6766"/>
                  <a:pt x="531053" y="30937"/>
                  <a:pt x="712380" y="0"/>
                </a:cubicBezTo>
                <a:cubicBezTo>
                  <a:pt x="893707" y="-30937"/>
                  <a:pt x="1073522" y="46797"/>
                  <a:pt x="1171673" y="0"/>
                </a:cubicBezTo>
                <a:cubicBezTo>
                  <a:pt x="1277028" y="-17861"/>
                  <a:pt x="1397174" y="107371"/>
                  <a:pt x="1406013" y="234340"/>
                </a:cubicBezTo>
                <a:cubicBezTo>
                  <a:pt x="1415972" y="451349"/>
                  <a:pt x="1392893" y="599528"/>
                  <a:pt x="1406013" y="739484"/>
                </a:cubicBezTo>
                <a:cubicBezTo>
                  <a:pt x="1419133" y="879440"/>
                  <a:pt x="1360929" y="1087881"/>
                  <a:pt x="1406013" y="1205770"/>
                </a:cubicBezTo>
                <a:cubicBezTo>
                  <a:pt x="1395780" y="1358680"/>
                  <a:pt x="1316892" y="1421682"/>
                  <a:pt x="1171673" y="1440110"/>
                </a:cubicBezTo>
                <a:cubicBezTo>
                  <a:pt x="991409" y="1459693"/>
                  <a:pt x="869351" y="1434900"/>
                  <a:pt x="684260" y="1440110"/>
                </a:cubicBezTo>
                <a:cubicBezTo>
                  <a:pt x="499169" y="1445320"/>
                  <a:pt x="418512" y="1398623"/>
                  <a:pt x="234340" y="1440110"/>
                </a:cubicBezTo>
                <a:cubicBezTo>
                  <a:pt x="119432" y="1413672"/>
                  <a:pt x="24658" y="1334830"/>
                  <a:pt x="0" y="1205770"/>
                </a:cubicBezTo>
                <a:cubicBezTo>
                  <a:pt x="-56096" y="1034434"/>
                  <a:pt x="53804" y="847983"/>
                  <a:pt x="0" y="720055"/>
                </a:cubicBezTo>
                <a:cubicBezTo>
                  <a:pt x="-53804" y="592128"/>
                  <a:pt x="8632" y="404028"/>
                  <a:pt x="0" y="234340"/>
                </a:cubicBezTo>
                <a:close/>
              </a:path>
              <a:path w="1406013" h="1440110" stroke="0" extrusionOk="0">
                <a:moveTo>
                  <a:pt x="0" y="234340"/>
                </a:moveTo>
                <a:cubicBezTo>
                  <a:pt x="5052" y="116088"/>
                  <a:pt x="109734" y="8282"/>
                  <a:pt x="234340" y="0"/>
                </a:cubicBezTo>
                <a:cubicBezTo>
                  <a:pt x="450532" y="-49137"/>
                  <a:pt x="497439" y="35245"/>
                  <a:pt x="712380" y="0"/>
                </a:cubicBezTo>
                <a:cubicBezTo>
                  <a:pt x="927321" y="-35245"/>
                  <a:pt x="1046895" y="47708"/>
                  <a:pt x="1171673" y="0"/>
                </a:cubicBezTo>
                <a:cubicBezTo>
                  <a:pt x="1307213" y="-6636"/>
                  <a:pt x="1406771" y="107581"/>
                  <a:pt x="1406013" y="234340"/>
                </a:cubicBezTo>
                <a:cubicBezTo>
                  <a:pt x="1450772" y="462158"/>
                  <a:pt x="1405573" y="587244"/>
                  <a:pt x="1406013" y="700626"/>
                </a:cubicBezTo>
                <a:cubicBezTo>
                  <a:pt x="1406453" y="814008"/>
                  <a:pt x="1390392" y="955385"/>
                  <a:pt x="1406013" y="1205770"/>
                </a:cubicBezTo>
                <a:cubicBezTo>
                  <a:pt x="1421001" y="1305457"/>
                  <a:pt x="1272975" y="1464400"/>
                  <a:pt x="1171673" y="1440110"/>
                </a:cubicBezTo>
                <a:cubicBezTo>
                  <a:pt x="1052350" y="1476097"/>
                  <a:pt x="917850" y="1423132"/>
                  <a:pt x="721753" y="1440110"/>
                </a:cubicBezTo>
                <a:cubicBezTo>
                  <a:pt x="525656" y="1457088"/>
                  <a:pt x="370817" y="1396837"/>
                  <a:pt x="234340" y="1440110"/>
                </a:cubicBezTo>
                <a:cubicBezTo>
                  <a:pt x="105880" y="1456897"/>
                  <a:pt x="21072" y="1343697"/>
                  <a:pt x="0" y="1205770"/>
                </a:cubicBezTo>
                <a:cubicBezTo>
                  <a:pt x="-51804" y="1054476"/>
                  <a:pt x="35169" y="930930"/>
                  <a:pt x="0" y="729769"/>
                </a:cubicBezTo>
                <a:cubicBezTo>
                  <a:pt x="-35169" y="528608"/>
                  <a:pt x="26784" y="348655"/>
                  <a:pt x="0" y="23434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3601446D-5458-4A75-B48A-D29EF69545F0}"/>
              </a:ext>
            </a:extLst>
          </p:cNvPr>
          <p:cNvSpPr/>
          <p:nvPr/>
        </p:nvSpPr>
        <p:spPr>
          <a:xfrm>
            <a:off x="3270802" y="146610"/>
            <a:ext cx="1406013" cy="1440110"/>
          </a:xfrm>
          <a:custGeom>
            <a:avLst/>
            <a:gdLst>
              <a:gd name="csX0" fmla="*/ 0 w 1406013"/>
              <a:gd name="csY0" fmla="*/ 234340 h 1440110"/>
              <a:gd name="csX1" fmla="*/ 234340 w 1406013"/>
              <a:gd name="csY1" fmla="*/ 0 h 1440110"/>
              <a:gd name="csX2" fmla="*/ 712380 w 1406013"/>
              <a:gd name="csY2" fmla="*/ 0 h 1440110"/>
              <a:gd name="csX3" fmla="*/ 1171673 w 1406013"/>
              <a:gd name="csY3" fmla="*/ 0 h 1440110"/>
              <a:gd name="csX4" fmla="*/ 1406013 w 1406013"/>
              <a:gd name="csY4" fmla="*/ 234340 h 1440110"/>
              <a:gd name="csX5" fmla="*/ 1406013 w 1406013"/>
              <a:gd name="csY5" fmla="*/ 739484 h 1440110"/>
              <a:gd name="csX6" fmla="*/ 1406013 w 1406013"/>
              <a:gd name="csY6" fmla="*/ 1205770 h 1440110"/>
              <a:gd name="csX7" fmla="*/ 1171673 w 1406013"/>
              <a:gd name="csY7" fmla="*/ 1440110 h 1440110"/>
              <a:gd name="csX8" fmla="*/ 684260 w 1406013"/>
              <a:gd name="csY8" fmla="*/ 1440110 h 1440110"/>
              <a:gd name="csX9" fmla="*/ 234340 w 1406013"/>
              <a:gd name="csY9" fmla="*/ 1440110 h 1440110"/>
              <a:gd name="csX10" fmla="*/ 0 w 1406013"/>
              <a:gd name="csY10" fmla="*/ 1205770 h 1440110"/>
              <a:gd name="csX11" fmla="*/ 0 w 1406013"/>
              <a:gd name="csY11" fmla="*/ 720055 h 1440110"/>
              <a:gd name="csX12" fmla="*/ 0 w 1406013"/>
              <a:gd name="csY12" fmla="*/ 234340 h 144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406013" h="1440110" fill="none" extrusionOk="0">
                <a:moveTo>
                  <a:pt x="0" y="234340"/>
                </a:moveTo>
                <a:cubicBezTo>
                  <a:pt x="-6277" y="78264"/>
                  <a:pt x="114142" y="10242"/>
                  <a:pt x="234340" y="0"/>
                </a:cubicBezTo>
                <a:cubicBezTo>
                  <a:pt x="349899" y="-6766"/>
                  <a:pt x="531053" y="30937"/>
                  <a:pt x="712380" y="0"/>
                </a:cubicBezTo>
                <a:cubicBezTo>
                  <a:pt x="893707" y="-30937"/>
                  <a:pt x="1073522" y="46797"/>
                  <a:pt x="1171673" y="0"/>
                </a:cubicBezTo>
                <a:cubicBezTo>
                  <a:pt x="1277028" y="-17861"/>
                  <a:pt x="1397174" y="107371"/>
                  <a:pt x="1406013" y="234340"/>
                </a:cubicBezTo>
                <a:cubicBezTo>
                  <a:pt x="1415972" y="451349"/>
                  <a:pt x="1392893" y="599528"/>
                  <a:pt x="1406013" y="739484"/>
                </a:cubicBezTo>
                <a:cubicBezTo>
                  <a:pt x="1419133" y="879440"/>
                  <a:pt x="1360929" y="1087881"/>
                  <a:pt x="1406013" y="1205770"/>
                </a:cubicBezTo>
                <a:cubicBezTo>
                  <a:pt x="1395780" y="1358680"/>
                  <a:pt x="1316892" y="1421682"/>
                  <a:pt x="1171673" y="1440110"/>
                </a:cubicBezTo>
                <a:cubicBezTo>
                  <a:pt x="991409" y="1459693"/>
                  <a:pt x="869351" y="1434900"/>
                  <a:pt x="684260" y="1440110"/>
                </a:cubicBezTo>
                <a:cubicBezTo>
                  <a:pt x="499169" y="1445320"/>
                  <a:pt x="418512" y="1398623"/>
                  <a:pt x="234340" y="1440110"/>
                </a:cubicBezTo>
                <a:cubicBezTo>
                  <a:pt x="119432" y="1413672"/>
                  <a:pt x="24658" y="1334830"/>
                  <a:pt x="0" y="1205770"/>
                </a:cubicBezTo>
                <a:cubicBezTo>
                  <a:pt x="-56096" y="1034434"/>
                  <a:pt x="53804" y="847983"/>
                  <a:pt x="0" y="720055"/>
                </a:cubicBezTo>
                <a:cubicBezTo>
                  <a:pt x="-53804" y="592128"/>
                  <a:pt x="8632" y="404028"/>
                  <a:pt x="0" y="234340"/>
                </a:cubicBezTo>
                <a:close/>
              </a:path>
              <a:path w="1406013" h="1440110" stroke="0" extrusionOk="0">
                <a:moveTo>
                  <a:pt x="0" y="234340"/>
                </a:moveTo>
                <a:cubicBezTo>
                  <a:pt x="5052" y="116088"/>
                  <a:pt x="109734" y="8282"/>
                  <a:pt x="234340" y="0"/>
                </a:cubicBezTo>
                <a:cubicBezTo>
                  <a:pt x="450532" y="-49137"/>
                  <a:pt x="497439" y="35245"/>
                  <a:pt x="712380" y="0"/>
                </a:cubicBezTo>
                <a:cubicBezTo>
                  <a:pt x="927321" y="-35245"/>
                  <a:pt x="1046895" y="47708"/>
                  <a:pt x="1171673" y="0"/>
                </a:cubicBezTo>
                <a:cubicBezTo>
                  <a:pt x="1307213" y="-6636"/>
                  <a:pt x="1406771" y="107581"/>
                  <a:pt x="1406013" y="234340"/>
                </a:cubicBezTo>
                <a:cubicBezTo>
                  <a:pt x="1450772" y="462158"/>
                  <a:pt x="1405573" y="587244"/>
                  <a:pt x="1406013" y="700626"/>
                </a:cubicBezTo>
                <a:cubicBezTo>
                  <a:pt x="1406453" y="814008"/>
                  <a:pt x="1390392" y="955385"/>
                  <a:pt x="1406013" y="1205770"/>
                </a:cubicBezTo>
                <a:cubicBezTo>
                  <a:pt x="1421001" y="1305457"/>
                  <a:pt x="1272975" y="1464400"/>
                  <a:pt x="1171673" y="1440110"/>
                </a:cubicBezTo>
                <a:cubicBezTo>
                  <a:pt x="1052350" y="1476097"/>
                  <a:pt x="917850" y="1423132"/>
                  <a:pt x="721753" y="1440110"/>
                </a:cubicBezTo>
                <a:cubicBezTo>
                  <a:pt x="525656" y="1457088"/>
                  <a:pt x="370817" y="1396837"/>
                  <a:pt x="234340" y="1440110"/>
                </a:cubicBezTo>
                <a:cubicBezTo>
                  <a:pt x="105880" y="1456897"/>
                  <a:pt x="21072" y="1343697"/>
                  <a:pt x="0" y="1205770"/>
                </a:cubicBezTo>
                <a:cubicBezTo>
                  <a:pt x="-51804" y="1054476"/>
                  <a:pt x="35169" y="930930"/>
                  <a:pt x="0" y="729769"/>
                </a:cubicBezTo>
                <a:cubicBezTo>
                  <a:pt x="-35169" y="528608"/>
                  <a:pt x="26784" y="348655"/>
                  <a:pt x="0" y="23434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AE3E7BED-1228-4A5A-959F-D8C1D5F61319}"/>
              </a:ext>
            </a:extLst>
          </p:cNvPr>
          <p:cNvSpPr/>
          <p:nvPr/>
        </p:nvSpPr>
        <p:spPr>
          <a:xfrm>
            <a:off x="182185" y="146610"/>
            <a:ext cx="1406013" cy="1440110"/>
          </a:xfrm>
          <a:custGeom>
            <a:avLst/>
            <a:gdLst>
              <a:gd name="csX0" fmla="*/ 0 w 1406013"/>
              <a:gd name="csY0" fmla="*/ 234340 h 1440110"/>
              <a:gd name="csX1" fmla="*/ 234340 w 1406013"/>
              <a:gd name="csY1" fmla="*/ 0 h 1440110"/>
              <a:gd name="csX2" fmla="*/ 712380 w 1406013"/>
              <a:gd name="csY2" fmla="*/ 0 h 1440110"/>
              <a:gd name="csX3" fmla="*/ 1171673 w 1406013"/>
              <a:gd name="csY3" fmla="*/ 0 h 1440110"/>
              <a:gd name="csX4" fmla="*/ 1406013 w 1406013"/>
              <a:gd name="csY4" fmla="*/ 234340 h 1440110"/>
              <a:gd name="csX5" fmla="*/ 1406013 w 1406013"/>
              <a:gd name="csY5" fmla="*/ 739484 h 1440110"/>
              <a:gd name="csX6" fmla="*/ 1406013 w 1406013"/>
              <a:gd name="csY6" fmla="*/ 1205770 h 1440110"/>
              <a:gd name="csX7" fmla="*/ 1171673 w 1406013"/>
              <a:gd name="csY7" fmla="*/ 1440110 h 1440110"/>
              <a:gd name="csX8" fmla="*/ 684260 w 1406013"/>
              <a:gd name="csY8" fmla="*/ 1440110 h 1440110"/>
              <a:gd name="csX9" fmla="*/ 234340 w 1406013"/>
              <a:gd name="csY9" fmla="*/ 1440110 h 1440110"/>
              <a:gd name="csX10" fmla="*/ 0 w 1406013"/>
              <a:gd name="csY10" fmla="*/ 1205770 h 1440110"/>
              <a:gd name="csX11" fmla="*/ 0 w 1406013"/>
              <a:gd name="csY11" fmla="*/ 720055 h 1440110"/>
              <a:gd name="csX12" fmla="*/ 0 w 1406013"/>
              <a:gd name="csY12" fmla="*/ 234340 h 144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406013" h="1440110" fill="none" extrusionOk="0">
                <a:moveTo>
                  <a:pt x="0" y="234340"/>
                </a:moveTo>
                <a:cubicBezTo>
                  <a:pt x="-6277" y="78264"/>
                  <a:pt x="114142" y="10242"/>
                  <a:pt x="234340" y="0"/>
                </a:cubicBezTo>
                <a:cubicBezTo>
                  <a:pt x="349899" y="-6766"/>
                  <a:pt x="531053" y="30937"/>
                  <a:pt x="712380" y="0"/>
                </a:cubicBezTo>
                <a:cubicBezTo>
                  <a:pt x="893707" y="-30937"/>
                  <a:pt x="1073522" y="46797"/>
                  <a:pt x="1171673" y="0"/>
                </a:cubicBezTo>
                <a:cubicBezTo>
                  <a:pt x="1277028" y="-17861"/>
                  <a:pt x="1397174" y="107371"/>
                  <a:pt x="1406013" y="234340"/>
                </a:cubicBezTo>
                <a:cubicBezTo>
                  <a:pt x="1415972" y="451349"/>
                  <a:pt x="1392893" y="599528"/>
                  <a:pt x="1406013" y="739484"/>
                </a:cubicBezTo>
                <a:cubicBezTo>
                  <a:pt x="1419133" y="879440"/>
                  <a:pt x="1360929" y="1087881"/>
                  <a:pt x="1406013" y="1205770"/>
                </a:cubicBezTo>
                <a:cubicBezTo>
                  <a:pt x="1395780" y="1358680"/>
                  <a:pt x="1316892" y="1421682"/>
                  <a:pt x="1171673" y="1440110"/>
                </a:cubicBezTo>
                <a:cubicBezTo>
                  <a:pt x="991409" y="1459693"/>
                  <a:pt x="869351" y="1434900"/>
                  <a:pt x="684260" y="1440110"/>
                </a:cubicBezTo>
                <a:cubicBezTo>
                  <a:pt x="499169" y="1445320"/>
                  <a:pt x="418512" y="1398623"/>
                  <a:pt x="234340" y="1440110"/>
                </a:cubicBezTo>
                <a:cubicBezTo>
                  <a:pt x="119432" y="1413672"/>
                  <a:pt x="24658" y="1334830"/>
                  <a:pt x="0" y="1205770"/>
                </a:cubicBezTo>
                <a:cubicBezTo>
                  <a:pt x="-56096" y="1034434"/>
                  <a:pt x="53804" y="847983"/>
                  <a:pt x="0" y="720055"/>
                </a:cubicBezTo>
                <a:cubicBezTo>
                  <a:pt x="-53804" y="592128"/>
                  <a:pt x="8632" y="404028"/>
                  <a:pt x="0" y="234340"/>
                </a:cubicBezTo>
                <a:close/>
              </a:path>
              <a:path w="1406013" h="1440110" stroke="0" extrusionOk="0">
                <a:moveTo>
                  <a:pt x="0" y="234340"/>
                </a:moveTo>
                <a:cubicBezTo>
                  <a:pt x="5052" y="116088"/>
                  <a:pt x="109734" y="8282"/>
                  <a:pt x="234340" y="0"/>
                </a:cubicBezTo>
                <a:cubicBezTo>
                  <a:pt x="450532" y="-49137"/>
                  <a:pt x="497439" y="35245"/>
                  <a:pt x="712380" y="0"/>
                </a:cubicBezTo>
                <a:cubicBezTo>
                  <a:pt x="927321" y="-35245"/>
                  <a:pt x="1046895" y="47708"/>
                  <a:pt x="1171673" y="0"/>
                </a:cubicBezTo>
                <a:cubicBezTo>
                  <a:pt x="1307213" y="-6636"/>
                  <a:pt x="1406771" y="107581"/>
                  <a:pt x="1406013" y="234340"/>
                </a:cubicBezTo>
                <a:cubicBezTo>
                  <a:pt x="1450772" y="462158"/>
                  <a:pt x="1405573" y="587244"/>
                  <a:pt x="1406013" y="700626"/>
                </a:cubicBezTo>
                <a:cubicBezTo>
                  <a:pt x="1406453" y="814008"/>
                  <a:pt x="1390392" y="955385"/>
                  <a:pt x="1406013" y="1205770"/>
                </a:cubicBezTo>
                <a:cubicBezTo>
                  <a:pt x="1421001" y="1305457"/>
                  <a:pt x="1272975" y="1464400"/>
                  <a:pt x="1171673" y="1440110"/>
                </a:cubicBezTo>
                <a:cubicBezTo>
                  <a:pt x="1052350" y="1476097"/>
                  <a:pt x="917850" y="1423132"/>
                  <a:pt x="721753" y="1440110"/>
                </a:cubicBezTo>
                <a:cubicBezTo>
                  <a:pt x="525656" y="1457088"/>
                  <a:pt x="370817" y="1396837"/>
                  <a:pt x="234340" y="1440110"/>
                </a:cubicBezTo>
                <a:cubicBezTo>
                  <a:pt x="105880" y="1456897"/>
                  <a:pt x="21072" y="1343697"/>
                  <a:pt x="0" y="1205770"/>
                </a:cubicBezTo>
                <a:cubicBezTo>
                  <a:pt x="-51804" y="1054476"/>
                  <a:pt x="35169" y="930930"/>
                  <a:pt x="0" y="729769"/>
                </a:cubicBezTo>
                <a:cubicBezTo>
                  <a:pt x="-35169" y="528608"/>
                  <a:pt x="26784" y="348655"/>
                  <a:pt x="0" y="23434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15AF979-8CC1-4ED5-946E-8F27C7EED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36" b="90415" l="5842" r="46196">
                        <a14:foregroundMark x1="22418" y1="66728" x2="28261" y2="67558"/>
                        <a14:foregroundMark x1="43342" y1="74562" x2="43614" y2="75853"/>
                        <a14:foregroundMark x1="45245" y1="79263" x2="45516" y2="80000"/>
                        <a14:foregroundMark x1="24185" y1="88756" x2="29076" y2="88756"/>
                        <a14:foregroundMark x1="25000" y1="83226" x2="29484" y2="84793"/>
                        <a14:foregroundMark x1="24864" y1="78618" x2="27717" y2="81659"/>
                        <a14:foregroundMark x1="6929" y1="78802" x2="8152" y2="80553"/>
                        <a14:foregroundMark x1="25815" y1="89954" x2="26766" y2="89862"/>
                        <a14:foregroundMark x1="24864" y1="83134" x2="27446" y2="85253"/>
                        <a14:foregroundMark x1="6114" y1="77972" x2="6114" y2="77972"/>
                        <a14:foregroundMark x1="6793" y1="77696" x2="6793" y2="77696"/>
                        <a14:foregroundMark x1="8832" y1="76866" x2="8832" y2="76866"/>
                        <a14:foregroundMark x1="42527" y1="83226" x2="42527" y2="83226"/>
                        <a14:foregroundMark x1="41848" y1="84424" x2="41848" y2="84424"/>
                        <a14:foregroundMark x1="40897" y1="85438" x2="40897" y2="85438"/>
                        <a14:foregroundMark x1="39402" y1="86359" x2="39402" y2="86359"/>
                        <a14:foregroundMark x1="33832" y1="89217" x2="33832" y2="89217"/>
                        <a14:foregroundMark x1="27853" y1="90415" x2="27853" y2="90415"/>
                        <a14:foregroundMark x1="36277" y1="88387" x2="36277" y2="88387"/>
                        <a14:foregroundMark x1="38859" y1="87005" x2="38859" y2="87005"/>
                        <a14:foregroundMark x1="25272" y1="90323" x2="25272" y2="90323"/>
                        <a14:foregroundMark x1="22011" y1="89862" x2="22011" y2="89862"/>
                        <a14:foregroundMark x1="19158" y1="89401" x2="19158" y2="89401"/>
                        <a14:foregroundMark x1="17255" y1="88571" x2="17255" y2="88571"/>
                        <a14:foregroundMark x1="15489" y1="87650" x2="15489" y2="87650"/>
                        <a14:foregroundMark x1="13995" y1="86820" x2="13995" y2="86820"/>
                        <a14:foregroundMark x1="10598" y1="83687" x2="10598" y2="83687"/>
                        <a14:foregroundMark x1="11277" y1="84608" x2="11277" y2="84608"/>
                        <a14:foregroundMark x1="11141" y1="84332" x2="11141" y2="84332"/>
                        <a14:foregroundMark x1="10870" y1="84147" x2="10870" y2="84147"/>
                        <a14:foregroundMark x1="46196" y1="77235" x2="46196" y2="77235"/>
                        <a14:foregroundMark x1="9239" y1="73456" x2="9239" y2="7345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5" t="65428" r="52405" b="9189"/>
          <a:stretch/>
        </p:blipFill>
        <p:spPr bwMode="auto">
          <a:xfrm>
            <a:off x="221295" y="191474"/>
            <a:ext cx="742496" cy="642496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F89E423-D3D3-41AE-A121-24384AFA8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33" b="58249" l="6522" r="47283">
                        <a14:foregroundMark x1="6929" y1="46544" x2="7473" y2="48756"/>
                        <a14:foregroundMark x1="20245" y1="56774" x2="26766" y2="57604"/>
                        <a14:foregroundMark x1="45245" y1="48203" x2="44022" y2="45346"/>
                        <a14:foregroundMark x1="21875" y1="35023" x2="27717" y2="36221"/>
                        <a14:foregroundMark x1="46875" y1="45438" x2="46875" y2="45438"/>
                        <a14:foregroundMark x1="8967" y1="47005" x2="8967" y2="47005"/>
                        <a14:foregroundMark x1="6522" y1="45530" x2="6522" y2="45530"/>
                        <a14:foregroundMark x1="9783" y1="40737" x2="9783" y2="40737"/>
                        <a14:foregroundMark x1="25951" y1="53272" x2="28397" y2="55023"/>
                        <a14:foregroundMark x1="20788" y1="57696" x2="20788" y2="57696"/>
                        <a14:foregroundMark x1="15489" y1="55668" x2="15489" y2="55668"/>
                        <a14:foregroundMark x1="10734" y1="51705" x2="10734" y2="51705"/>
                        <a14:foregroundMark x1="8016" y1="50876" x2="8016" y2="50876"/>
                        <a14:foregroundMark x1="23098" y1="58157" x2="23098" y2="58157"/>
                        <a14:foregroundMark x1="12772" y1="53733" x2="12772" y2="53733"/>
                        <a14:foregroundMark x1="11685" y1="52995" x2="11685" y2="52995"/>
                        <a14:foregroundMark x1="13859" y1="54839" x2="13859" y2="54839"/>
                        <a14:foregroundMark x1="18614" y1="57143" x2="18614" y2="57143"/>
                        <a14:foregroundMark x1="16712" y1="56313" x2="16712" y2="56313"/>
                        <a14:foregroundMark x1="28261" y1="58341" x2="28261" y2="58341"/>
                        <a14:foregroundMark x1="26495" y1="58433" x2="26495" y2="58433"/>
                        <a14:foregroundMark x1="32473" y1="57788" x2="32473" y2="57788"/>
                        <a14:foregroundMark x1="30163" y1="58249" x2="30163" y2="58249"/>
                        <a14:foregroundMark x1="35462" y1="56866" x2="35462" y2="56866"/>
                        <a14:foregroundMark x1="33560" y1="57512" x2="33560" y2="57512"/>
                        <a14:foregroundMark x1="39810" y1="54562" x2="39810" y2="54562"/>
                        <a14:foregroundMark x1="42255" y1="52442" x2="42255" y2="52442"/>
                        <a14:foregroundMark x1="44701" y1="50415" x2="44701" y2="50415"/>
                        <a14:foregroundMark x1="45924" y1="50507" x2="45924" y2="50507"/>
                        <a14:foregroundMark x1="46467" y1="49217" x2="46467" y2="49217"/>
                        <a14:foregroundMark x1="46467" y1="48111" x2="46467" y2="48111"/>
                        <a14:foregroundMark x1="46603" y1="46728" x2="46603" y2="46728"/>
                        <a14:foregroundMark x1="47283" y1="45253" x2="47283" y2="45253"/>
                        <a14:foregroundMark x1="27038" y1="33733" x2="27038" y2="33733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3477" r="51568" b="41140"/>
          <a:stretch/>
        </p:blipFill>
        <p:spPr bwMode="auto">
          <a:xfrm>
            <a:off x="1751544" y="231075"/>
            <a:ext cx="726533" cy="628683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B283AEC-9C7F-411F-A10C-372C51368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5" b="26728" l="53125" r="94158">
                        <a14:foregroundMark x1="67527" y1="24977" x2="76495" y2="26267"/>
                        <a14:foregroundMark x1="54893" y1="15974" x2="55000" y2="16498"/>
                        <a14:foregroundMark x1="72826" y1="19263" x2="75815" y2="24332"/>
                        <a14:foregroundMark x1="68207" y1="3779" x2="77038" y2="2949"/>
                        <a14:foregroundMark x1="91984" y1="14562" x2="92527" y2="17327"/>
                        <a14:foregroundMark x1="56557" y1="17382" x2="57065" y2="17696"/>
                        <a14:foregroundMark x1="59647" y1="22212" x2="59834" y2="22366"/>
                        <a14:foregroundMark x1="82609" y1="25253" x2="82609" y2="25253"/>
                        <a14:foregroundMark x1="84511" y1="24240" x2="84511" y2="24240"/>
                        <a14:foregroundMark x1="86957" y1="22857" x2="86957" y2="22857"/>
                        <a14:foregroundMark x1="88587" y1="21659" x2="88587" y2="21659"/>
                        <a14:foregroundMark x1="89810" y1="20184" x2="89810" y2="20184"/>
                        <a14:foregroundMark x1="94158" y1="14009" x2="94158" y2="14009"/>
                        <a14:foregroundMark x1="91304" y1="18433" x2="91304" y2="18433"/>
                        <a14:foregroundMark x1="64810" y1="24885" x2="64810" y2="24885"/>
                        <a14:foregroundMark x1="66033" y1="25530" x2="66033" y2="25530"/>
                        <a14:foregroundMark x1="68478" y1="26175" x2="68478" y2="26175"/>
                        <a14:foregroundMark x1="71196" y1="26636" x2="71196" y2="26636"/>
                        <a14:foregroundMark x1="74864" y1="26728" x2="74864" y2="26728"/>
                        <a14:foregroundMark x1="80571" y1="25899" x2="80571" y2="25899"/>
                        <a14:foregroundMark x1="57473" y1="19355" x2="57473" y2="19355"/>
                        <a14:foregroundMark x1="57201" y1="18894" x2="57201" y2="18894"/>
                        <a14:foregroundMark x1="55027" y1="19355" x2="55027" y2="19355"/>
                        <a14:foregroundMark x1="53533" y1="14562" x2="53533" y2="14562"/>
                        <a14:foregroundMark x1="53533" y1="13917" x2="53533" y2="13917"/>
                        <a14:foregroundMark x1="53668" y1="15115" x2="53668" y2="15115"/>
                        <a14:foregroundMark x1="53533" y1="14839" x2="53533" y2="14839"/>
                        <a14:foregroundMark x1="53261" y1="14194" x2="53261" y2="14194"/>
                        <a14:foregroundMark x1="62092" y1="23779" x2="62092" y2="23779"/>
                        <a14:foregroundMark x1="61005" y1="22949" x2="61005" y2="22949"/>
                        <a14:foregroundMark x1="61005" y1="23041" x2="61413" y2="23134"/>
                        <a14:foregroundMark x1="60734" y1="22673" x2="60734" y2="22673"/>
                        <a14:foregroundMark x1="60462" y1="22488" x2="61277" y2="23134"/>
                        <a14:foregroundMark x1="61821" y1="23594" x2="62364" y2="23963"/>
                        <a14:foregroundMark x1="69701" y1="26359" x2="69701" y2="26359"/>
                        <a14:foregroundMark x1="78261" y1="26452" x2="78261" y2="26452"/>
                        <a14:foregroundMark x1="61005" y1="5438" x2="61005" y2="5438"/>
                        <a14:foregroundMark x1="58288" y1="7558" x2="58288" y2="7558"/>
                        <a14:backgroundMark x1="53397" y1="14931" x2="53397" y2="14931"/>
                        <a14:backgroundMark x1="53533" y1="15853" x2="53533" y2="15853"/>
                        <a14:backgroundMark x1="53397" y1="14839" x2="53397" y2="14839"/>
                        <a14:backgroundMark x1="53312" y1="15115" x2="53397" y2="16037"/>
                        <a14:backgroundMark x1="53287" y1="14839" x2="53312" y2="15115"/>
                        <a14:backgroundMark x1="53261" y1="14562" x2="53287" y2="14839"/>
                        <a14:backgroundMark x1="53668" y1="16498" x2="53668" y2="19171"/>
                        <a14:backgroundMark x1="61253" y1="23269" x2="61957" y2="23687"/>
                        <a14:backgroundMark x1="59783" y1="22396" x2="60249" y2="22673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79" t="1746" r="4715" b="73135"/>
          <a:stretch/>
        </p:blipFill>
        <p:spPr bwMode="auto">
          <a:xfrm>
            <a:off x="3275737" y="224423"/>
            <a:ext cx="741906" cy="628683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4B2E6B-22EA-4AE1-A6A6-0B3002C50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71" y="796561"/>
            <a:ext cx="723119" cy="7231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807EE8-B97E-49B5-B9EE-5E7941A42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9" y="748383"/>
            <a:ext cx="747251" cy="7472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9CA5E3-D38D-4380-89A8-53536F5A9A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47" y="748383"/>
            <a:ext cx="726534" cy="7265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11E44A5-3D92-4037-BEAD-B0CB2E87334B}"/>
              </a:ext>
            </a:extLst>
          </p:cNvPr>
          <p:cNvSpPr/>
          <p:nvPr/>
        </p:nvSpPr>
        <p:spPr>
          <a:xfrm>
            <a:off x="1126617" y="198380"/>
            <a:ext cx="3688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І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CBC67533-3103-4CEE-A336-7BDFC7357633}"/>
              </a:ext>
            </a:extLst>
          </p:cNvPr>
          <p:cNvSpPr/>
          <p:nvPr/>
        </p:nvSpPr>
        <p:spPr>
          <a:xfrm>
            <a:off x="2567796" y="150645"/>
            <a:ext cx="36885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Е</a:t>
            </a:r>
            <a:endParaRPr lang="ru-RU" sz="4000" b="1" cap="none" spc="0" dirty="0">
              <a:ln w="9525">
                <a:solidFill>
                  <a:prstClr val="white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24BF9C2-F0D6-4214-A11E-7D5CA62C4543}"/>
              </a:ext>
            </a:extLst>
          </p:cNvPr>
          <p:cNvSpPr/>
          <p:nvPr/>
        </p:nvSpPr>
        <p:spPr>
          <a:xfrm>
            <a:off x="4190111" y="158779"/>
            <a:ext cx="3688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3C2641A3-B1FD-45FD-9774-9390050C1F17}"/>
              </a:ext>
            </a:extLst>
          </p:cNvPr>
          <p:cNvGrpSpPr/>
          <p:nvPr/>
        </p:nvGrpSpPr>
        <p:grpSpPr>
          <a:xfrm>
            <a:off x="2198738" y="7154099"/>
            <a:ext cx="1622128" cy="1622128"/>
            <a:chOff x="2198738" y="7154099"/>
            <a:chExt cx="1622128" cy="162212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E546A55-D7B0-4255-8DE8-6FF25DE1F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738" y="7154099"/>
              <a:ext cx="1622128" cy="1622128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2D5F82F-6A25-43A4-8437-4986B1E50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759" y="7271200"/>
              <a:ext cx="928857" cy="928857"/>
            </a:xfrm>
            <a:prstGeom prst="rect">
              <a:avLst/>
            </a:prstGeom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8C4C2188-C58B-4D46-B44E-39EBE04A38B8}"/>
              </a:ext>
            </a:extLst>
          </p:cNvPr>
          <p:cNvGrpSpPr/>
          <p:nvPr/>
        </p:nvGrpSpPr>
        <p:grpSpPr>
          <a:xfrm>
            <a:off x="4610381" y="6938820"/>
            <a:ext cx="1622128" cy="1622128"/>
            <a:chOff x="4283258" y="9245325"/>
            <a:chExt cx="1622128" cy="162212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FC64348-0718-4F2B-B7A1-B28626676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258" y="9245325"/>
              <a:ext cx="1622128" cy="1622128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361EE4-6897-4271-BE5E-F4083E735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397" y="9373904"/>
              <a:ext cx="928857" cy="928857"/>
            </a:xfrm>
            <a:prstGeom prst="rect">
              <a:avLst/>
            </a:prstGeom>
          </p:spPr>
        </p:pic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2C6F0316-DFB0-4F9E-8859-2FD3D26EB2A8}"/>
              </a:ext>
            </a:extLst>
          </p:cNvPr>
          <p:cNvGrpSpPr/>
          <p:nvPr/>
        </p:nvGrpSpPr>
        <p:grpSpPr>
          <a:xfrm>
            <a:off x="8384205" y="7154099"/>
            <a:ext cx="1622128" cy="1622128"/>
            <a:chOff x="8384205" y="7154099"/>
            <a:chExt cx="1622128" cy="162212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7AB08D3-B9F0-4A31-AD1C-9FB860D55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205" y="7154099"/>
              <a:ext cx="1622128" cy="1622128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0AFD737-8759-474B-8113-DF943D0F3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106" y="7277586"/>
              <a:ext cx="928857" cy="928857"/>
            </a:xfrm>
            <a:prstGeom prst="rect">
              <a:avLst/>
            </a:prstGeom>
          </p:spPr>
        </p:pic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7AB09C11-412B-4868-A39D-F0737BAF9F39}"/>
              </a:ext>
            </a:extLst>
          </p:cNvPr>
          <p:cNvGrpSpPr/>
          <p:nvPr/>
        </p:nvGrpSpPr>
        <p:grpSpPr>
          <a:xfrm>
            <a:off x="4072889" y="7294848"/>
            <a:ext cx="1622128" cy="1622128"/>
            <a:chOff x="4072889" y="7294848"/>
            <a:chExt cx="1622128" cy="162212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CC83D86-49E9-49BA-A002-B53C0800B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889" y="7294848"/>
              <a:ext cx="1622128" cy="1622128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D7A542-C053-46E6-A32E-EE2E8ECDD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444" y="7423427"/>
              <a:ext cx="917993" cy="917993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4AAC3A07-41F7-4CCA-9B55-D32A0C9AFD0B}"/>
              </a:ext>
            </a:extLst>
          </p:cNvPr>
          <p:cNvGrpSpPr/>
          <p:nvPr/>
        </p:nvGrpSpPr>
        <p:grpSpPr>
          <a:xfrm>
            <a:off x="5473908" y="7058505"/>
            <a:ext cx="1622128" cy="1622128"/>
            <a:chOff x="36020" y="9373904"/>
            <a:chExt cx="1622128" cy="1622128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4EEA14-06B9-4942-85C8-31581D309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0" y="9373904"/>
              <a:ext cx="1622128" cy="1622128"/>
            </a:xfrm>
            <a:prstGeom prst="rect">
              <a:avLst/>
            </a:prstGeom>
            <a:effectLst>
              <a:glow rad="139700">
                <a:srgbClr val="FF0000">
                  <a:alpha val="40000"/>
                </a:srgbClr>
              </a:glow>
            </a:effectLst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DAE5B686-D62A-4D21-998F-9442BE439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76" y="9448510"/>
              <a:ext cx="934260" cy="934260"/>
            </a:xfrm>
            <a:prstGeom prst="rect">
              <a:avLst/>
            </a:prstGeom>
          </p:spPr>
        </p:pic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F395AF9A-7779-44A3-89FB-492F712FE4A9}"/>
              </a:ext>
            </a:extLst>
          </p:cNvPr>
          <p:cNvGrpSpPr/>
          <p:nvPr/>
        </p:nvGrpSpPr>
        <p:grpSpPr>
          <a:xfrm>
            <a:off x="6793360" y="7067399"/>
            <a:ext cx="1622128" cy="1622128"/>
            <a:chOff x="6286615" y="8082264"/>
            <a:chExt cx="1622128" cy="1622128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B535FD96-A621-4AD6-B76E-EE8902A8D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615" y="8082264"/>
              <a:ext cx="1622128" cy="1622128"/>
            </a:xfrm>
            <a:prstGeom prst="rect">
              <a:avLst/>
            </a:prstGeom>
            <a:effectLst>
              <a:glow rad="139700">
                <a:srgbClr val="7030A0">
                  <a:alpha val="40000"/>
                </a:srgbClr>
              </a:glow>
            </a:effectLst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F61091F-1C3E-4A89-BC8B-1C6CDC93C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722" y="8105912"/>
              <a:ext cx="1045958" cy="1045958"/>
            </a:xfrm>
            <a:prstGeom prst="rect">
              <a:avLst/>
            </a:prstGeom>
          </p:spPr>
        </p:pic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A491E6AA-C9AF-453A-97D5-B4E8352FA14A}"/>
              </a:ext>
            </a:extLst>
          </p:cNvPr>
          <p:cNvGrpSpPr/>
          <p:nvPr/>
        </p:nvGrpSpPr>
        <p:grpSpPr>
          <a:xfrm>
            <a:off x="7330852" y="7091047"/>
            <a:ext cx="1622128" cy="1622128"/>
            <a:chOff x="10823864" y="9221677"/>
            <a:chExt cx="1622128" cy="162212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F1DF079-13A7-4301-BA78-375D3CA0E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864" y="9221677"/>
              <a:ext cx="1622128" cy="1622128"/>
            </a:xfrm>
            <a:prstGeom prst="rect">
              <a:avLst/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7495DBF-2942-48EA-AE84-BABB73BC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0499" y="9339186"/>
              <a:ext cx="928857" cy="928857"/>
            </a:xfrm>
            <a:prstGeom prst="rect">
              <a:avLst/>
            </a:prstGeom>
          </p:spPr>
        </p:pic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FDFC46DC-B32B-4F57-8850-F56BF6A5B939}"/>
              </a:ext>
            </a:extLst>
          </p:cNvPr>
          <p:cNvGrpSpPr/>
          <p:nvPr/>
        </p:nvGrpSpPr>
        <p:grpSpPr>
          <a:xfrm>
            <a:off x="9096552" y="7256307"/>
            <a:ext cx="1622128" cy="1622128"/>
            <a:chOff x="8594574" y="9104576"/>
            <a:chExt cx="1622128" cy="1622128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5D4339F-996D-4001-A607-19E36275C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574" y="9104576"/>
              <a:ext cx="1622128" cy="1622128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BEBB77F-1A68-49F4-A11E-6FEEB7548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0375" y="9213540"/>
              <a:ext cx="1045958" cy="1045958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7584B700-4989-4CB6-BAFA-887304BCEF09}"/>
              </a:ext>
            </a:extLst>
          </p:cNvPr>
          <p:cNvGrpSpPr/>
          <p:nvPr/>
        </p:nvGrpSpPr>
        <p:grpSpPr>
          <a:xfrm>
            <a:off x="-1612296" y="5285613"/>
            <a:ext cx="1622128" cy="1622128"/>
            <a:chOff x="2409107" y="9104576"/>
            <a:chExt cx="1622128" cy="1622128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CC89A8D-47F2-4FBC-8180-D81D1CC46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107" y="9104576"/>
              <a:ext cx="1622128" cy="1622128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E81390E-24F9-41B8-BDC9-B269B9025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706" y="9120789"/>
              <a:ext cx="1163061" cy="1163061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25C80686-C82B-4960-AF07-731EC8092D41}"/>
              </a:ext>
            </a:extLst>
          </p:cNvPr>
          <p:cNvGrpSpPr/>
          <p:nvPr/>
        </p:nvGrpSpPr>
        <p:grpSpPr>
          <a:xfrm>
            <a:off x="3009802" y="7230276"/>
            <a:ext cx="1622128" cy="1622128"/>
            <a:chOff x="-174349" y="7423427"/>
            <a:chExt cx="1622128" cy="162212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622581A7-6007-4A7E-9449-30F3CB024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349" y="7423427"/>
              <a:ext cx="1622128" cy="1622128"/>
            </a:xfrm>
            <a:prstGeom prst="rect">
              <a:avLst/>
            </a:prstGeom>
            <a:effectLst>
              <a:glow rad="139700">
                <a:srgbClr val="FF0000">
                  <a:alpha val="40000"/>
                </a:srgbClr>
              </a:glow>
            </a:effec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18C25F74-C3CE-4DEF-8AFB-3575F5831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2" y="7423427"/>
              <a:ext cx="1163061" cy="1163061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64BB1A92-C6C3-4B93-8D39-E031FBB97766}"/>
              </a:ext>
            </a:extLst>
          </p:cNvPr>
          <p:cNvGrpSpPr/>
          <p:nvPr/>
        </p:nvGrpSpPr>
        <p:grpSpPr>
          <a:xfrm>
            <a:off x="132197" y="7230276"/>
            <a:ext cx="1622128" cy="1622128"/>
            <a:chOff x="6496984" y="10032741"/>
            <a:chExt cx="1622128" cy="1622128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150AC74-F14C-44F0-A04F-5434EBDB6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984" y="10032741"/>
              <a:ext cx="1622128" cy="1622128"/>
            </a:xfrm>
            <a:prstGeom prst="rect">
              <a:avLst/>
            </a:prstGeom>
            <a:effectLst>
              <a:glow rad="139700">
                <a:srgbClr val="7030A0">
                  <a:alpha val="40000"/>
                </a:srgbClr>
              </a:glow>
            </a:effectLst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490BB495-61F5-4248-8740-524DFC80F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449" y="10096044"/>
              <a:ext cx="1163061" cy="1163061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D7374643-F58F-441F-AD9F-D29816B7840A}"/>
              </a:ext>
            </a:extLst>
          </p:cNvPr>
          <p:cNvGrpSpPr/>
          <p:nvPr/>
        </p:nvGrpSpPr>
        <p:grpSpPr>
          <a:xfrm>
            <a:off x="10613495" y="7271200"/>
            <a:ext cx="1622128" cy="1622128"/>
            <a:chOff x="10613495" y="7271200"/>
            <a:chExt cx="1622128" cy="1622128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9657046-AA98-4DC8-AD65-080FA3C25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495" y="7271200"/>
              <a:ext cx="1622128" cy="1622128"/>
            </a:xfrm>
            <a:prstGeom prst="rect">
              <a:avLst/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D890A5F-FC44-40B9-A865-83E8BCA60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864" y="7294848"/>
              <a:ext cx="1163061" cy="1163061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FDE2B35-88C0-426D-92AA-7BDB35DDD0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25" y="309630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64011 -1.331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5" y="-6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32448 -1.3486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2421 -1.3356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6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32448 -1.3486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1.13724 -0.75533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862" y="-3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9336 -1.32778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1" y="-6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32448 -1.3486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22162 -1.3131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6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82266 -1.3391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33" y="-6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32448 -1.34861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9609 -1.39074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6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58594 -1.3879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7" y="-6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F5C20C-57B9-4BB0-831E-C118E8C55CC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E313BCC-7205-4BD4-9F76-616F446C1D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FDC50B-EBE4-4C97-827E-402D9426A7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9</cp:revision>
  <dcterms:created xsi:type="dcterms:W3CDTF">2025-10-28T09:08:03Z</dcterms:created>
  <dcterms:modified xsi:type="dcterms:W3CDTF">2025-10-29T11:52:28Z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