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4660"/>
  </p:normalViewPr>
  <p:slideViewPr>
    <p:cSldViewPr snapToGrid="0" showGuides="1">
      <p:cViewPr>
        <p:scale>
          <a:sx n="80" d="100"/>
          <a:sy n="80" d="100"/>
        </p:scale>
        <p:origin x="48" y="3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A2106-0F9B-4175-AEE1-4938C8F0A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D8A9731-03B3-4273-BB4E-32DE2A6061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0A2EEF4-9864-4CAB-9D9C-8386965C2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F40C-8D78-457A-BD84-1115EBCCB4B3}" type="datetimeFigureOut">
              <a:rPr lang="uk-UA" smtClean="0"/>
              <a:t>27.10.2025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569B95F-63D0-494D-9D4E-70F440C12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3B1F628-DD13-40D1-A2D0-254B4168F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68B5-6C6E-443C-B9B8-F5DF46CF4BE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4505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0198BC-504F-4583-9183-FF2574CCF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60FF89D-9640-4386-85C8-45E22F6B08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CA61BC0-8422-451C-97F6-FFBDE0C46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F40C-8D78-457A-BD84-1115EBCCB4B3}" type="datetimeFigureOut">
              <a:rPr lang="uk-UA" smtClean="0"/>
              <a:t>27.10.2025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9EC37B1-534F-418F-9BA8-AC814E920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2457730-24C8-44E4-8405-1C477060C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68B5-6C6E-443C-B9B8-F5DF46CF4BE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6822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2F9B098E-4947-4D49-88C7-009CD34E36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5176CB4-B404-46C6-9413-F32D4D34D6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4FA76AA-FC4A-4A38-B289-617ABF0D2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F40C-8D78-457A-BD84-1115EBCCB4B3}" type="datetimeFigureOut">
              <a:rPr lang="uk-UA" smtClean="0"/>
              <a:t>27.10.2025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D65F597-09FA-49FE-AD2A-143BEAD35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7547FCF-959E-4005-848A-32102A37D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68B5-6C6E-443C-B9B8-F5DF46CF4BE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0135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0F5EC5-3C00-496E-9055-7C316728A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1CE3D76-CCC7-44D7-A571-952AA0D37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8C14EAA-DE1F-45FD-937E-6605B6A46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F40C-8D78-457A-BD84-1115EBCCB4B3}" type="datetimeFigureOut">
              <a:rPr lang="uk-UA" smtClean="0"/>
              <a:t>27.10.2025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DDD3440-64CD-4460-902C-B81962977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1240A2C-69D3-43FE-A4A0-C3FF3829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68B5-6C6E-443C-B9B8-F5DF46CF4BE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6509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DC559E-689D-496C-BCB8-6617B8319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6938F80-ED96-4D7B-83B9-EA0D284F91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54AE195-3226-47ED-8C41-350185CEA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F40C-8D78-457A-BD84-1115EBCCB4B3}" type="datetimeFigureOut">
              <a:rPr lang="uk-UA" smtClean="0"/>
              <a:t>27.10.2025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2D680D0-18D9-4F6C-9E9E-26558398E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B7AF606-883B-4939-A91D-EEADE65D3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68B5-6C6E-443C-B9B8-F5DF46CF4BE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9145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43E0A1-658B-4E44-B268-DFE342364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B1F0F63-C337-4CD5-B8A6-CAD3F4F521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7452318-87EB-4652-9FB0-A22C32759E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EB6B34B-FF24-4C07-80D7-CBF66713E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F40C-8D78-457A-BD84-1115EBCCB4B3}" type="datetimeFigureOut">
              <a:rPr lang="uk-UA" smtClean="0"/>
              <a:t>27.10.2025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B47CAE8-A785-49E8-8038-8716AA3C4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3A8FE44-CFC2-45C6-ABB7-05559AD7F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68B5-6C6E-443C-B9B8-F5DF46CF4BE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3552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2783CD-B81F-4D1B-ADAA-DD6DF0A33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E80A4CC-0E9E-4F94-BB6B-AA8C9AD19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1ECF9C4-D03D-4D5C-85F4-E2CA1DBEB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33A766C-13FE-40B6-A288-3232D3E6A4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54CC64DB-78D5-4F04-8BD3-96BF5B44DA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2830D87-4000-4F1F-A6AF-B0A0E0428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F40C-8D78-457A-BD84-1115EBCCB4B3}" type="datetimeFigureOut">
              <a:rPr lang="uk-UA" smtClean="0"/>
              <a:t>27.10.2025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FD40ECF-A980-453C-A18F-9D18B3D51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35D0F75-3272-484D-88E9-2700B1CFD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68B5-6C6E-443C-B9B8-F5DF46CF4BE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4274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DE1E70-725F-4807-9F56-E057BF474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EAF3F02-D9DE-49AF-97BB-D1D143E83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F40C-8D78-457A-BD84-1115EBCCB4B3}" type="datetimeFigureOut">
              <a:rPr lang="uk-UA" smtClean="0"/>
              <a:t>27.10.2025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0D87075-6623-489A-92E2-0D9CF472C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CB407B3A-4CC7-4D1B-A109-F1BA602D6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68B5-6C6E-443C-B9B8-F5DF46CF4BE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8848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FF29AA9C-8E7D-4FFA-9694-FF557FE0C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F40C-8D78-457A-BD84-1115EBCCB4B3}" type="datetimeFigureOut">
              <a:rPr lang="uk-UA" smtClean="0"/>
              <a:t>27.10.2025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9AA499E-E2E1-42BC-AE0E-FCBBC6610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94FA4C30-CFC7-4FE1-AC0C-978B36DC0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68B5-6C6E-443C-B9B8-F5DF46CF4BE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8713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D5BEC9-6636-4450-AE9E-E819F6DC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DEE43D4-795F-4FA2-A173-DE2606066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7B0AEF0-C9DE-4BC1-A28A-EF4B5AA3E1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09A075E-A131-4C58-943F-379735705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F40C-8D78-457A-BD84-1115EBCCB4B3}" type="datetimeFigureOut">
              <a:rPr lang="uk-UA" smtClean="0"/>
              <a:t>27.10.2025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768AAD4-1636-48C9-904D-9A1B24BBD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1D93132-C420-4AF2-AA55-A1E8B231E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68B5-6C6E-443C-B9B8-F5DF46CF4BE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1915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0C62CD-5F85-4D24-88DC-9E784FA37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5617D230-D6A1-4D86-9891-FDEBD75769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BE763D6-1CAB-416D-8B99-386C54245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A0B07D7-07EA-4658-8434-8547B2AA8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F40C-8D78-457A-BD84-1115EBCCB4B3}" type="datetimeFigureOut">
              <a:rPr lang="uk-UA" smtClean="0"/>
              <a:t>27.10.2025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FB9DCCD-71EF-415A-BC60-1F4634ED1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1F7D750-0C7C-4C3D-8855-5D5A7E1CE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68B5-6C6E-443C-B9B8-F5DF46CF4BE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150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E8875E8-486F-4B6C-89C9-4A5E38AC0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D1C885-6CBE-4217-AB33-5768275976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868EE1-C832-4BC3-910A-ABBC918BF2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EF40C-8D78-457A-BD84-1115EBCCB4B3}" type="datetimeFigureOut">
              <a:rPr lang="uk-UA" smtClean="0"/>
              <a:t>27.10.2025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69A4801-48CC-45D7-96BC-3D3A25FD6B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EBCCED9-1671-428B-B8EB-F81EB715FB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968B5-6C6E-443C-B9B8-F5DF46CF4BE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1201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3.wdp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3E7132-5597-4F6D-A4D6-8FD30FDA3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F00F4F20-B4A2-4F72-A82A-E83271D5BA52}"/>
              </a:ext>
            </a:extLst>
          </p:cNvPr>
          <p:cNvSpPr/>
          <p:nvPr/>
        </p:nvSpPr>
        <p:spPr>
          <a:xfrm>
            <a:off x="302078" y="522514"/>
            <a:ext cx="11574961" cy="55938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E012F9C-AAC9-45E8-8208-C7F947F24A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957" y="712918"/>
            <a:ext cx="5529936" cy="525159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C39D7EC-590E-4BC8-9C0F-6053BB0F73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5656" y="711514"/>
            <a:ext cx="5600231" cy="525159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AB862AB-550C-4B79-AA93-184E9DE8D7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2" y="6202412"/>
            <a:ext cx="624208" cy="624208"/>
          </a:xfrm>
          <a:prstGeom prst="rect">
            <a:avLst/>
          </a:prstGeom>
        </p:spPr>
      </p:pic>
      <p:sp>
        <p:nvSpPr>
          <p:cNvPr id="52" name="Овал 51">
            <a:extLst>
              <a:ext uri="{FF2B5EF4-FFF2-40B4-BE49-F238E27FC236}">
                <a16:creationId xmlns:a16="http://schemas.microsoft.com/office/drawing/2014/main" id="{94CAE675-9BFD-4C80-A4F7-F8E80A598BA9}"/>
              </a:ext>
            </a:extLst>
          </p:cNvPr>
          <p:cNvSpPr/>
          <p:nvPr/>
        </p:nvSpPr>
        <p:spPr>
          <a:xfrm>
            <a:off x="4717252" y="3921539"/>
            <a:ext cx="1129901" cy="1110481"/>
          </a:xfrm>
          <a:prstGeom prst="ellipse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C125EEE8-1492-473C-9579-B6CEA6A3C1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3887" y1="32129" x2="36035" y2="35742"/>
                        <a14:foregroundMark x1="41895" y1="43555" x2="49121" y2="54199"/>
                        <a14:foregroundMark x1="51172" y1="30664" x2="58008" y2="37500"/>
                        <a14:foregroundMark x1="64258" y1="42969" x2="71484" y2="49512"/>
                        <a14:foregroundMark x1="57227" y1="57520" x2="52246" y2="64648"/>
                        <a14:foregroundMark x1="52246" y1="64648" x2="53125" y2="66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199" y="3502767"/>
            <a:ext cx="1529080" cy="1529080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01272CD3-176D-416F-8279-8B3D75133C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2460">
            <a:off x="9223933" y="4860426"/>
            <a:ext cx="1207267" cy="120726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46F5BEA-46FE-43D8-9745-1857030258C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1085">
            <a:off x="2201828" y="729874"/>
            <a:ext cx="959212" cy="959212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sp>
        <p:nvSpPr>
          <p:cNvPr id="18" name="Овал 17">
            <a:extLst>
              <a:ext uri="{FF2B5EF4-FFF2-40B4-BE49-F238E27FC236}">
                <a16:creationId xmlns:a16="http://schemas.microsoft.com/office/drawing/2014/main" id="{703A6B1B-C56A-4793-B281-E12EA0C68C44}"/>
              </a:ext>
            </a:extLst>
          </p:cNvPr>
          <p:cNvSpPr/>
          <p:nvPr/>
        </p:nvSpPr>
        <p:spPr>
          <a:xfrm>
            <a:off x="1474395" y="3710467"/>
            <a:ext cx="1129901" cy="1110481"/>
          </a:xfrm>
          <a:prstGeom prst="ellipse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38960ABF-DB40-45E3-8ADE-7DCF67A8C992}"/>
              </a:ext>
            </a:extLst>
          </p:cNvPr>
          <p:cNvSpPr/>
          <p:nvPr/>
        </p:nvSpPr>
        <p:spPr>
          <a:xfrm>
            <a:off x="3724984" y="2392459"/>
            <a:ext cx="585759" cy="1632533"/>
          </a:xfrm>
          <a:prstGeom prst="ellipse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76FE012A-55D9-4CF5-B095-923A57CE4B70}"/>
              </a:ext>
            </a:extLst>
          </p:cNvPr>
          <p:cNvSpPr/>
          <p:nvPr/>
        </p:nvSpPr>
        <p:spPr>
          <a:xfrm>
            <a:off x="1522656" y="1534886"/>
            <a:ext cx="585759" cy="2139044"/>
          </a:xfrm>
          <a:prstGeom prst="ellipse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4457C89C-E09C-4192-BF7C-4174E407B0F9}"/>
              </a:ext>
            </a:extLst>
          </p:cNvPr>
          <p:cNvSpPr/>
          <p:nvPr/>
        </p:nvSpPr>
        <p:spPr>
          <a:xfrm>
            <a:off x="3058089" y="1833754"/>
            <a:ext cx="585759" cy="2373533"/>
          </a:xfrm>
          <a:prstGeom prst="ellipse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80CC2572-E346-44F9-B204-D2079DE2DBA2}"/>
              </a:ext>
            </a:extLst>
          </p:cNvPr>
          <p:cNvSpPr/>
          <p:nvPr/>
        </p:nvSpPr>
        <p:spPr>
          <a:xfrm>
            <a:off x="8065452" y="5227402"/>
            <a:ext cx="803001" cy="772250"/>
          </a:xfrm>
          <a:prstGeom prst="ellipse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D231BA30-903A-47C7-B463-A33A72DB7D97}"/>
              </a:ext>
            </a:extLst>
          </p:cNvPr>
          <p:cNvSpPr/>
          <p:nvPr/>
        </p:nvSpPr>
        <p:spPr>
          <a:xfrm>
            <a:off x="9426065" y="5056251"/>
            <a:ext cx="803001" cy="772250"/>
          </a:xfrm>
          <a:prstGeom prst="ellipse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08EDCB92-198E-4C37-8547-613D15130880}"/>
              </a:ext>
            </a:extLst>
          </p:cNvPr>
          <p:cNvSpPr/>
          <p:nvPr/>
        </p:nvSpPr>
        <p:spPr>
          <a:xfrm>
            <a:off x="2295783" y="823355"/>
            <a:ext cx="803001" cy="772250"/>
          </a:xfrm>
          <a:prstGeom prst="ellipse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FC83389B-332A-4BD1-938F-5EB3F07F0E42}"/>
              </a:ext>
            </a:extLst>
          </p:cNvPr>
          <p:cNvSpPr/>
          <p:nvPr/>
        </p:nvSpPr>
        <p:spPr>
          <a:xfrm>
            <a:off x="7148499" y="1743997"/>
            <a:ext cx="803001" cy="1902279"/>
          </a:xfrm>
          <a:prstGeom prst="ellipse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2CB2E507-A0B7-4FF3-94C5-E6E5E0B14C7C}"/>
              </a:ext>
            </a:extLst>
          </p:cNvPr>
          <p:cNvSpPr/>
          <p:nvPr/>
        </p:nvSpPr>
        <p:spPr>
          <a:xfrm>
            <a:off x="8719455" y="1743997"/>
            <a:ext cx="684920" cy="2482390"/>
          </a:xfrm>
          <a:prstGeom prst="ellipse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9F06F1F4-B8EF-4EBE-9A06-96F753B60264}"/>
              </a:ext>
            </a:extLst>
          </p:cNvPr>
          <p:cNvSpPr/>
          <p:nvPr/>
        </p:nvSpPr>
        <p:spPr>
          <a:xfrm>
            <a:off x="9404375" y="2452883"/>
            <a:ext cx="587829" cy="1707332"/>
          </a:xfrm>
          <a:prstGeom prst="ellipse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C64844AE-6453-440C-8F1A-E1B9128EE3BE}"/>
              </a:ext>
            </a:extLst>
          </p:cNvPr>
          <p:cNvSpPr/>
          <p:nvPr/>
        </p:nvSpPr>
        <p:spPr>
          <a:xfrm>
            <a:off x="10467366" y="3838576"/>
            <a:ext cx="960869" cy="941902"/>
          </a:xfrm>
          <a:prstGeom prst="ellipse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E675762C-014A-4833-8CB9-76B14D73E96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508" y="1375882"/>
            <a:ext cx="3121158" cy="3121158"/>
          </a:xfrm>
          <a:prstGeom prst="rect">
            <a:avLst/>
          </a:prstGeom>
        </p:spPr>
      </p:pic>
      <p:sp>
        <p:nvSpPr>
          <p:cNvPr id="29" name="Овал 28">
            <a:extLst>
              <a:ext uri="{FF2B5EF4-FFF2-40B4-BE49-F238E27FC236}">
                <a16:creationId xmlns:a16="http://schemas.microsoft.com/office/drawing/2014/main" id="{75E4C55D-BE47-4D03-B28F-041F8F11EAED}"/>
              </a:ext>
            </a:extLst>
          </p:cNvPr>
          <p:cNvSpPr/>
          <p:nvPr/>
        </p:nvSpPr>
        <p:spPr>
          <a:xfrm>
            <a:off x="1399319" y="1633418"/>
            <a:ext cx="817888" cy="1902280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13C03A97-1E24-41A4-8D1B-C3C51C54D1FF}"/>
              </a:ext>
            </a:extLst>
          </p:cNvPr>
          <p:cNvSpPr/>
          <p:nvPr/>
        </p:nvSpPr>
        <p:spPr>
          <a:xfrm>
            <a:off x="2985162" y="1870850"/>
            <a:ext cx="695466" cy="2302233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CB8334C5-8B4C-4606-B37E-D335C4929476}"/>
              </a:ext>
            </a:extLst>
          </p:cNvPr>
          <p:cNvSpPr/>
          <p:nvPr/>
        </p:nvSpPr>
        <p:spPr>
          <a:xfrm>
            <a:off x="3839276" y="2349792"/>
            <a:ext cx="609307" cy="1632532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A27B6135-DBDD-4D54-B622-91CC26C30503}"/>
              </a:ext>
            </a:extLst>
          </p:cNvPr>
          <p:cNvSpPr/>
          <p:nvPr/>
        </p:nvSpPr>
        <p:spPr>
          <a:xfrm>
            <a:off x="1063613" y="4165004"/>
            <a:ext cx="1129901" cy="1110481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2A9E5E3-BDBC-4D7C-BE37-A6426DC8B674}"/>
              </a:ext>
            </a:extLst>
          </p:cNvPr>
          <p:cNvSpPr/>
          <p:nvPr/>
        </p:nvSpPr>
        <p:spPr>
          <a:xfrm>
            <a:off x="4730563" y="4267307"/>
            <a:ext cx="1129901" cy="1110481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843876F-397C-4FB4-8C58-DCCC267DF05B}"/>
              </a:ext>
            </a:extLst>
          </p:cNvPr>
          <p:cNvSpPr/>
          <p:nvPr/>
        </p:nvSpPr>
        <p:spPr>
          <a:xfrm>
            <a:off x="3599290" y="4924398"/>
            <a:ext cx="803001" cy="772250"/>
          </a:xfrm>
          <a:prstGeom prst="ellipse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13EDDE9E-8925-4F87-BD5F-940191B6BE81}"/>
              </a:ext>
            </a:extLst>
          </p:cNvPr>
          <p:cNvSpPr/>
          <p:nvPr/>
        </p:nvSpPr>
        <p:spPr>
          <a:xfrm>
            <a:off x="2342894" y="5227402"/>
            <a:ext cx="803001" cy="772250"/>
          </a:xfrm>
          <a:prstGeom prst="ellipse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C6A4203E-B4A6-47A6-BB29-22E159834E21}"/>
              </a:ext>
            </a:extLst>
          </p:cNvPr>
          <p:cNvSpPr/>
          <p:nvPr/>
        </p:nvSpPr>
        <p:spPr>
          <a:xfrm>
            <a:off x="8009753" y="5232085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537E4F93-4911-461A-AFAD-D208337AF8A2}"/>
              </a:ext>
            </a:extLst>
          </p:cNvPr>
          <p:cNvSpPr/>
          <p:nvPr/>
        </p:nvSpPr>
        <p:spPr>
          <a:xfrm>
            <a:off x="7768335" y="818538"/>
            <a:ext cx="803001" cy="772250"/>
          </a:xfrm>
          <a:prstGeom prst="ellipse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E28BD5D3-F61E-4D9A-8AA4-C4A60CFE8732}"/>
              </a:ext>
            </a:extLst>
          </p:cNvPr>
          <p:cNvSpPr/>
          <p:nvPr/>
        </p:nvSpPr>
        <p:spPr>
          <a:xfrm>
            <a:off x="7467096" y="3757648"/>
            <a:ext cx="1129901" cy="1110481"/>
          </a:xfrm>
          <a:prstGeom prst="ellipse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580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52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4" grpId="0" animBg="1"/>
      <p:bldP spid="35" grpId="0" animBg="1"/>
      <p:bldP spid="38" grpId="0" animBg="1"/>
      <p:bldP spid="3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7FB0D0B-C5ED-4ACA-8512-4E0EE1E8CCD3}"/>
</file>

<file path=customXml/itemProps2.xml><?xml version="1.0" encoding="utf-8"?>
<ds:datastoreItem xmlns:ds="http://schemas.openxmlformats.org/officeDocument/2006/customXml" ds:itemID="{0CA3DA6B-281C-4B75-837A-3A9F73129258}"/>
</file>

<file path=customXml/itemProps3.xml><?xml version="1.0" encoding="utf-8"?>
<ds:datastoreItem xmlns:ds="http://schemas.openxmlformats.org/officeDocument/2006/customXml" ds:itemID="{87770708-3A66-4561-BB68-2D74758AB19C}"/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15</cp:revision>
  <dcterms:created xsi:type="dcterms:W3CDTF">2025-10-27T11:00:53Z</dcterms:created>
  <dcterms:modified xsi:type="dcterms:W3CDTF">2025-10-27T20:48:06Z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