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6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4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8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0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3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D803-FFB1-4B9D-9E3B-5160F6C37FCE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11576" y="551383"/>
            <a:ext cx="8185639" cy="555680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11" y="725857"/>
            <a:ext cx="2229243" cy="1486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7" y="683470"/>
            <a:ext cx="1460702" cy="1460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33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 – РО – НА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235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 – РО – ВА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98" y="722486"/>
            <a:ext cx="2281604" cy="1521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60" y="828150"/>
            <a:ext cx="2123343" cy="1415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78" y="2794938"/>
            <a:ext cx="1597269" cy="2395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18" y="2908842"/>
            <a:ext cx="1472837" cy="2209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1088">
            <a:off x="3033281" y="2860464"/>
            <a:ext cx="1633186" cy="21517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13" y="3013718"/>
            <a:ext cx="1382040" cy="207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9637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 – ЗЕ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0039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 – СЕ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833" y="5172422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 – ЛИ – НА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6756" y="5172422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 – ЛИ – НА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7140" y="5169275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 – РЕ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0039" y="5163345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 – КЕ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36" y="3646250"/>
            <a:ext cx="3052343" cy="30523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" y="5785338"/>
            <a:ext cx="1072662" cy="107266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49" y="970355"/>
            <a:ext cx="2038330" cy="20685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383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EC9307-D14A-4C68-8E9C-07139D4EC123}"/>
</file>

<file path=customXml/itemProps2.xml><?xml version="1.0" encoding="utf-8"?>
<ds:datastoreItem xmlns:ds="http://schemas.openxmlformats.org/officeDocument/2006/customXml" ds:itemID="{A4266FEF-CA34-41DC-A467-D8CC763A6012}"/>
</file>

<file path=customXml/itemProps3.xml><?xml version="1.0" encoding="utf-8"?>
<ds:datastoreItem xmlns:ds="http://schemas.openxmlformats.org/officeDocument/2006/customXml" ds:itemID="{86FD8670-5715-4585-A7AD-A2174F07D3B1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2025-10-23T16:48:56Z</dcterms:created>
  <dcterms:modified xsi:type="dcterms:W3CDTF">2025-10-25T14:53:15Z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