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EBC515-4D06-B3E4-7530-BDE1F163C504}" v="2" dt="2025-10-29T15:34:20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AEEBC515-4D06-B3E4-7530-BDE1F163C504}"/>
    <pc:docChg chg="modSld">
      <pc:chgData name="somovaasya3" userId="S::somovaasya3_gmail.com#ext#@slideedu.onmicrosoft.com::05b36399-d501-4a7b-87fd-615099445ab5" providerId="AD" clId="Web-{AEEBC515-4D06-B3E4-7530-BDE1F163C504}" dt="2025-10-29T15:34:20.385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AEEBC515-4D06-B3E4-7530-BDE1F163C504}" dt="2025-10-29T15:34:20.385" v="1" actId="1076"/>
        <pc:sldMkLst>
          <pc:docMk/>
          <pc:sldMk cId="3738353310" sldId="256"/>
        </pc:sldMkLst>
        <pc:picChg chg="mod">
          <ac:chgData name="somovaasya3" userId="S::somovaasya3_gmail.com#ext#@slideedu.onmicrosoft.com::05b36399-d501-4a7b-87fd-615099445ab5" providerId="AD" clId="Web-{AEEBC515-4D06-B3E4-7530-BDE1F163C504}" dt="2025-10-29T15:34:20.385" v="1" actId="1076"/>
          <ac:picMkLst>
            <pc:docMk/>
            <pc:sldMk cId="3738353310" sldId="256"/>
            <ac:picMk id="23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7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35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6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44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12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8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6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104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3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D803-FFB1-4B9D-9E3B-5160F6C37FCE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10B5-05F5-46AA-92CD-AECAFF940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68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11576" y="551383"/>
            <a:ext cx="8185639" cy="5556809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11" y="725857"/>
            <a:ext cx="2229243" cy="14861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207" y="683470"/>
            <a:ext cx="1460702" cy="1460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8833" y="2375799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 – РО – НА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235" y="2375799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 – РО – ВА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98" y="722486"/>
            <a:ext cx="2281604" cy="1521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060" y="828150"/>
            <a:ext cx="2123343" cy="1415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78" y="2794938"/>
            <a:ext cx="1597269" cy="23959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218" y="2908842"/>
            <a:ext cx="1472837" cy="22092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1088">
            <a:off x="3033281" y="2860464"/>
            <a:ext cx="1633186" cy="21517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13" y="3013718"/>
            <a:ext cx="1382040" cy="20730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19637" y="2375799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ГА – ЗЕ – ТА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50039" y="2375799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КА – СЕ – ТА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8833" y="5172422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МА – ЛИ – НА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6756" y="5172422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КА – ЛИ – НА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17140" y="5169275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КА – РЕ – ТА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50039" y="5163345"/>
            <a:ext cx="180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РА – КЕ – ТА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436" y="3646250"/>
            <a:ext cx="3052343" cy="30523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98" y="5796381"/>
            <a:ext cx="1072662" cy="107266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149" y="970355"/>
            <a:ext cx="2038330" cy="206858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7383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C19A5-D951-4A7B-929F-B22A8A7CD7F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64AD9BEA-FE1B-485C-8108-70FBEDF5BA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7642E5-4DC1-4254-8920-1B4A96A8CB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2025-10-23T16:48:56Z</dcterms:created>
  <dcterms:modified xsi:type="dcterms:W3CDTF">2025-10-29T15:34:20Z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