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7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62C79-FAD7-8860-3AD1-70DFD146A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10EDC3-48BA-2534-B01D-F51C2D7D5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C33A72-AC0C-ACA2-2AFA-0D40FADF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80D79B-2CBE-C7B1-F672-99A1E534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5E3C5-F00F-47E4-01B9-63AA39E8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815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A3D52-B9CC-129A-BC46-3C417BA5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681864-F40E-F4CD-3D94-DD78DA412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7B645-8473-01FE-675D-B4ED5C2A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969CEB-D0DD-9EC3-82B7-D736166D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E6D5EF-48FD-3027-C1CA-E2C75B3B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046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0D1A00-A59C-BE17-260E-2F89B1DB0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A0CAD9-E433-491D-4C39-4D586D6A3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DB8D2-3657-9729-18C0-5053D60A8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52E01-4A4C-0A87-FB36-765220C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A2E4C-1563-AF53-54C6-7AB46F446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7992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6FD59-D00C-7F6F-7E0D-C711AF9E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C80F68-9DDD-C63F-8466-0DD052222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59094-7A73-7A5D-8CD2-AEB56284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CFEBF3-B25E-A393-3882-1E40D3FA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19A77C-D138-181D-A747-EEC9F274F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387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61137-A0C2-4FD0-8EFE-F96785BD8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307C63-2729-421A-BBC3-6965F4995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A7ABFD-91AE-AF71-77CA-B7D7C92F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79A266-A266-169C-1064-32676E62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F0B2F0-2B24-A5F6-6B9B-3E59F350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42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E58CC-5732-183B-DD98-322AE2AD3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D0A1B-AAAD-856F-0111-B0FF3F36A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1BFB82-0915-3D93-620A-AD7B249D9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F7CB12-572B-F667-54AA-1ED53029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3EF092-A416-16C9-9BE0-914C6293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634A33-FE2A-4007-9BAA-E19056AE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0577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20843-0907-B6FC-9FE5-553DD555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9167CA-8A40-B225-90D2-17A6007B8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CEAB8C-52C9-ABB2-495B-526984AD5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DA38BA-0DDF-70AA-505A-03A626FC5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D7C38F-A327-B480-3D5A-BB0C158AB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4509FE-BE70-F45A-5B3B-76B95D8E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11A29D-FE5A-1B61-7A17-0C79CDC5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763B04-0A59-260D-D2A3-9B77679C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835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2BB6D-9523-029B-954D-893C717D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9C0BC0-236C-4CE9-4753-F40B26AD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538A44-63D4-9D0E-82A4-367D841A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18A45F-D324-6E6F-8CFA-1AF33C9E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348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5DCBE7-D5B5-2284-1627-B7B027C9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B05989-0184-B0CB-EB7A-C6D0EF1A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CA2BE8-3CDF-282F-1B4D-30593EBC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131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B0F56-5839-52FE-3AB9-8B8B14319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51DB3F-CFAD-245D-5C1D-CC200C7AC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49C2DD-4D24-004D-1BE2-58DFEFFD2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2AADC7-B97E-FDC5-8284-72534890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F6BB28-A742-5432-E105-53205D79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563600-8BE3-7C60-118D-8A0CA218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9834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9F3FA-63E4-A93B-8DF2-AB546F75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0A09B8-7C58-1C17-BEC4-AAE08335D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4EE272-AD38-54AE-4919-EBD9161FA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596DAD-A77C-FD64-C385-92A48815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66201D-EABA-C1A8-7BC5-382A0CB6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AE809F-DC97-8260-C652-DA393B76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5740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77016-3DB1-4C5B-2CA2-332A20D4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2FC018-E283-1B64-9562-FDB88A355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34FA2-2F87-1AD4-3DE1-F7A61FB78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527CE-F69B-4560-B348-B7B9B7184B0F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86C848-6F21-87C8-05D7-7B2A71281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96349-6713-EAB4-6D85-D44F812B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524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svg"/><Relationship Id="rId26" Type="http://schemas.openxmlformats.org/officeDocument/2006/relationships/image" Target="../media/image13.png"/><Relationship Id="rId3" Type="http://schemas.microsoft.com/office/2007/relationships/media" Target="../media/media2.wav"/><Relationship Id="rId21" Type="http://schemas.openxmlformats.org/officeDocument/2006/relationships/image" Target="../media/image8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audio" Target="../media/media1.wav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11.png"/><Relationship Id="rId5" Type="http://schemas.microsoft.com/office/2007/relationships/media" Target="../media/media3.wav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audio" Target="../media/media5.wav"/><Relationship Id="rId19" Type="http://schemas.openxmlformats.org/officeDocument/2006/relationships/image" Target="../media/image6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.png"/><Relationship Id="rId22" Type="http://schemas.openxmlformats.org/officeDocument/2006/relationships/image" Target="../media/image9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6884B-088B-ABF0-3E31-F08DFD8334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Зебра, лев, носорог,обезьяна, слон, гиена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B312E3-3BE5-6D86-4513-C3F86D456A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8508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42F12-8AF3-4934-6BA9-CDFD44A0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E781CA-5C7D-D975-DEF5-87999D950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5197"/>
          </a:xfrm>
        </p:spPr>
      </p:pic>
      <p:pic>
        <p:nvPicPr>
          <p:cNvPr id="6" name="zebra-zebra-sound">
            <a:hlinkClick r:id="" action="ppaction://media"/>
            <a:extLst>
              <a:ext uri="{FF2B5EF4-FFF2-40B4-BE49-F238E27FC236}">
                <a16:creationId xmlns:a16="http://schemas.microsoft.com/office/drawing/2014/main" id="{5EE79C47-C603-F9B0-251D-C1E22EC66D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49831" y="1077674"/>
            <a:ext cx="487363" cy="487363"/>
          </a:xfrm>
          <a:prstGeom prst="rect">
            <a:avLst/>
          </a:prstGeom>
        </p:spPr>
      </p:pic>
      <p:pic>
        <p:nvPicPr>
          <p:cNvPr id="7" name="the-lion-purrs-and-fawns-with-the-cubs">
            <a:hlinkClick r:id="" action="ppaction://media"/>
            <a:extLst>
              <a:ext uri="{FF2B5EF4-FFF2-40B4-BE49-F238E27FC236}">
                <a16:creationId xmlns:a16="http://schemas.microsoft.com/office/drawing/2014/main" id="{4168AC2D-7A11-732B-8EE4-5C75482C10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78144" y="2004206"/>
            <a:ext cx="487363" cy="501700"/>
          </a:xfrm>
          <a:prstGeom prst="rect">
            <a:avLst/>
          </a:prstGeom>
        </p:spPr>
      </p:pic>
      <p:pic>
        <p:nvPicPr>
          <p:cNvPr id="8" name="носорогshort-sound-of-a-rhinoceros">
            <a:hlinkClick r:id="" action="ppaction://media"/>
            <a:extLst>
              <a:ext uri="{FF2B5EF4-FFF2-40B4-BE49-F238E27FC236}">
                <a16:creationId xmlns:a16="http://schemas.microsoft.com/office/drawing/2014/main" id="{3C61D01A-DE53-FB28-A0B6-4CB3FFEE68B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78144" y="2857986"/>
            <a:ext cx="487363" cy="487363"/>
          </a:xfrm>
          <a:prstGeom prst="rect">
            <a:avLst/>
          </a:prstGeom>
        </p:spPr>
      </p:pic>
      <p:pic>
        <p:nvPicPr>
          <p:cNvPr id="9" name="zvuki-obezyan">
            <a:hlinkClick r:id="" action="ppaction://media"/>
            <a:extLst>
              <a:ext uri="{FF2B5EF4-FFF2-40B4-BE49-F238E27FC236}">
                <a16:creationId xmlns:a16="http://schemas.microsoft.com/office/drawing/2014/main" id="{2FF7E95D-78D4-F2F1-B52E-4F7C6882BE3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49831" y="3723154"/>
            <a:ext cx="487363" cy="487363"/>
          </a:xfrm>
          <a:prstGeom prst="rect">
            <a:avLst/>
          </a:prstGeom>
        </p:spPr>
      </p:pic>
      <p:pic>
        <p:nvPicPr>
          <p:cNvPr id="10" name="a-young-elephant-trumpets">
            <a:hlinkClick r:id="" action="ppaction://media"/>
            <a:extLst>
              <a:ext uri="{FF2B5EF4-FFF2-40B4-BE49-F238E27FC236}">
                <a16:creationId xmlns:a16="http://schemas.microsoft.com/office/drawing/2014/main" id="{C2601365-DE98-8D55-CEBD-9E1768FF7F2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49830" y="4599248"/>
            <a:ext cx="487363" cy="487363"/>
          </a:xfrm>
          <a:prstGeom prst="rect">
            <a:avLst/>
          </a:prstGeom>
        </p:spPr>
      </p:pic>
      <p:pic>
        <p:nvPicPr>
          <p:cNvPr id="24" name="crocodile-sounds-in-the-wild">
            <a:hlinkClick r:id="" action="ppaction://media"/>
            <a:extLst>
              <a:ext uri="{FF2B5EF4-FFF2-40B4-BE49-F238E27FC236}">
                <a16:creationId xmlns:a16="http://schemas.microsoft.com/office/drawing/2014/main" id="{79667830-1BA9-AF56-3F1B-071F8A7DBCC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49672" y="5454496"/>
            <a:ext cx="487363" cy="4873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5D71A9-743B-52A7-F2A9-552B61446B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57" y="3632099"/>
            <a:ext cx="2766767" cy="2766767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A9810B0D-0A46-11E8-7713-27F8C7135AB4}"/>
              </a:ext>
            </a:extLst>
          </p:cNvPr>
          <p:cNvSpPr/>
          <p:nvPr/>
        </p:nvSpPr>
        <p:spPr>
          <a:xfrm>
            <a:off x="3129027" y="2309982"/>
            <a:ext cx="2493036" cy="2498956"/>
          </a:xfrm>
          <a:prstGeom prst="ellipse">
            <a:avLst/>
          </a:prstGeom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7" name="Рисунок 26" descr="Прямая стрелка">
            <a:extLst>
              <a:ext uri="{FF2B5EF4-FFF2-40B4-BE49-F238E27FC236}">
                <a16:creationId xmlns:a16="http://schemas.microsoft.com/office/drawing/2014/main" id="{DD330938-75DA-235F-C3C9-F3E092D28F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22270" y="2748659"/>
            <a:ext cx="1621601" cy="16216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B58472E-6200-A798-CF7A-D179321F106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5" y="150844"/>
            <a:ext cx="1130885" cy="115213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86E434E-BBC5-7E2C-0208-33B8BF38D74E}"/>
              </a:ext>
            </a:extLst>
          </p:cNvPr>
          <p:cNvSpPr txBox="1"/>
          <p:nvPr/>
        </p:nvSpPr>
        <p:spPr>
          <a:xfrm>
            <a:off x="10873425" y="1600921"/>
            <a:ext cx="13185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Зебра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A00718-5AD8-A121-8561-72C5CF71160B}"/>
              </a:ext>
            </a:extLst>
          </p:cNvPr>
          <p:cNvSpPr txBox="1"/>
          <p:nvPr/>
        </p:nvSpPr>
        <p:spPr>
          <a:xfrm>
            <a:off x="10873425" y="2454557"/>
            <a:ext cx="13185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Лев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54D7C2-ADF0-A5C6-D8EA-490A8A317E99}"/>
              </a:ext>
            </a:extLst>
          </p:cNvPr>
          <p:cNvSpPr txBox="1"/>
          <p:nvPr/>
        </p:nvSpPr>
        <p:spPr>
          <a:xfrm>
            <a:off x="10873425" y="3308193"/>
            <a:ext cx="13185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Носорог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1DC0BD-DBCD-E369-AAB3-98E5E3085C98}"/>
              </a:ext>
            </a:extLst>
          </p:cNvPr>
          <p:cNvSpPr txBox="1"/>
          <p:nvPr/>
        </p:nvSpPr>
        <p:spPr>
          <a:xfrm>
            <a:off x="10873425" y="4161829"/>
            <a:ext cx="13185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Обезьяна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1C289A-037A-D60B-645C-B5A156C1C525}"/>
              </a:ext>
            </a:extLst>
          </p:cNvPr>
          <p:cNvSpPr txBox="1"/>
          <p:nvPr/>
        </p:nvSpPr>
        <p:spPr>
          <a:xfrm>
            <a:off x="10873425" y="5015465"/>
            <a:ext cx="13185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Слон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FF1B9C-54DB-2B90-1475-04EEC706D500}"/>
              </a:ext>
            </a:extLst>
          </p:cNvPr>
          <p:cNvSpPr txBox="1"/>
          <p:nvPr/>
        </p:nvSpPr>
        <p:spPr>
          <a:xfrm>
            <a:off x="10873425" y="5869102"/>
            <a:ext cx="13185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Крокодил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118B6A3-DC14-860B-CD94-DD2E5904DACE}"/>
              </a:ext>
            </a:extLst>
          </p:cNvPr>
          <p:cNvSpPr/>
          <p:nvPr/>
        </p:nvSpPr>
        <p:spPr>
          <a:xfrm>
            <a:off x="5103719" y="796365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9EAF97A6-B4DE-5202-D29D-800B4AFFCF1A}"/>
              </a:ext>
            </a:extLst>
          </p:cNvPr>
          <p:cNvSpPr/>
          <p:nvPr/>
        </p:nvSpPr>
        <p:spPr>
          <a:xfrm>
            <a:off x="5151905" y="3223284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5053AA0-CF56-E30F-0F0C-FBC98A589158}"/>
              </a:ext>
            </a:extLst>
          </p:cNvPr>
          <p:cNvSpPr/>
          <p:nvPr/>
        </p:nvSpPr>
        <p:spPr>
          <a:xfrm>
            <a:off x="2950759" y="4366412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63A68914-F9E8-E2BC-CF7B-1E3EFC940C3E}"/>
              </a:ext>
            </a:extLst>
          </p:cNvPr>
          <p:cNvSpPr/>
          <p:nvPr/>
        </p:nvSpPr>
        <p:spPr>
          <a:xfrm>
            <a:off x="738525" y="3121691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5B2C41D8-16C0-1A71-B584-99327C208770}"/>
              </a:ext>
            </a:extLst>
          </p:cNvPr>
          <p:cNvSpPr/>
          <p:nvPr/>
        </p:nvSpPr>
        <p:spPr>
          <a:xfrm>
            <a:off x="1018654" y="897861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87C6AFA1-B472-0195-EB8A-1F1AA1492609}"/>
              </a:ext>
            </a:extLst>
          </p:cNvPr>
          <p:cNvSpPr/>
          <p:nvPr/>
        </p:nvSpPr>
        <p:spPr>
          <a:xfrm>
            <a:off x="3188837" y="-83809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15" name="зебра">
            <a:extLst>
              <a:ext uri="{FF2B5EF4-FFF2-40B4-BE49-F238E27FC236}">
                <a16:creationId xmlns:a16="http://schemas.microsoft.com/office/drawing/2014/main" id="{31C45BEB-08C8-404B-AE17-59C2AD2982C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44" y="3429000"/>
            <a:ext cx="2285234" cy="2285234"/>
          </a:xfrm>
          <a:prstGeom prst="rect">
            <a:avLst/>
          </a:prstGeom>
        </p:spPr>
      </p:pic>
      <p:pic>
        <p:nvPicPr>
          <p:cNvPr id="17" name="лев">
            <a:extLst>
              <a:ext uri="{FF2B5EF4-FFF2-40B4-BE49-F238E27FC236}">
                <a16:creationId xmlns:a16="http://schemas.microsoft.com/office/drawing/2014/main" id="{86F2CB96-9D82-12B3-C52D-D50C751D6C6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21" y="1011241"/>
            <a:ext cx="2413558" cy="2413558"/>
          </a:xfrm>
          <a:prstGeom prst="rect">
            <a:avLst/>
          </a:prstGeom>
        </p:spPr>
      </p:pic>
      <p:pic>
        <p:nvPicPr>
          <p:cNvPr id="19" name="слон">
            <a:extLst>
              <a:ext uri="{FF2B5EF4-FFF2-40B4-BE49-F238E27FC236}">
                <a16:creationId xmlns:a16="http://schemas.microsoft.com/office/drawing/2014/main" id="{330B783B-CFFB-C9BB-CB57-03EAD39928F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99" y="150844"/>
            <a:ext cx="2412019" cy="2412019"/>
          </a:xfrm>
          <a:prstGeom prst="rect">
            <a:avLst/>
          </a:prstGeom>
        </p:spPr>
      </p:pic>
      <p:pic>
        <p:nvPicPr>
          <p:cNvPr id="21" name="носорог">
            <a:extLst>
              <a:ext uri="{FF2B5EF4-FFF2-40B4-BE49-F238E27FC236}">
                <a16:creationId xmlns:a16="http://schemas.microsoft.com/office/drawing/2014/main" id="{94A53FBB-57CA-9F52-4154-99150BA15C0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0" y="4600742"/>
            <a:ext cx="2413558" cy="2413558"/>
          </a:xfrm>
          <a:prstGeom prst="rect">
            <a:avLst/>
          </a:prstGeom>
        </p:spPr>
      </p:pic>
      <p:pic>
        <p:nvPicPr>
          <p:cNvPr id="23" name="крокодил">
            <a:extLst>
              <a:ext uri="{FF2B5EF4-FFF2-40B4-BE49-F238E27FC236}">
                <a16:creationId xmlns:a16="http://schemas.microsoft.com/office/drawing/2014/main" id="{CC95096A-ECE8-B9CF-F1B0-0C4B0769C01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8809" y="1034330"/>
            <a:ext cx="2412019" cy="2412019"/>
          </a:xfrm>
          <a:prstGeom prst="rect">
            <a:avLst/>
          </a:prstGeom>
        </p:spPr>
      </p:pic>
      <p:pic>
        <p:nvPicPr>
          <p:cNvPr id="38" name="обезьяна">
            <a:extLst>
              <a:ext uri="{FF2B5EF4-FFF2-40B4-BE49-F238E27FC236}">
                <a16:creationId xmlns:a16="http://schemas.microsoft.com/office/drawing/2014/main" id="{7E99BAFB-545A-24D8-1BE9-898255960BE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758" y="3528837"/>
            <a:ext cx="2140821" cy="214082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1F75E8-CDC8-87F4-615D-8929BE3295B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5" y="5807521"/>
            <a:ext cx="1049314" cy="90802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70F651B-2C59-A0FB-ADFE-19DE3863096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63" y="670101"/>
            <a:ext cx="2048154" cy="20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971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15DD072-31A3-4448-AB66-33FA92DF556E}"/>
</file>

<file path=customXml/itemProps2.xml><?xml version="1.0" encoding="utf-8"?>
<ds:datastoreItem xmlns:ds="http://schemas.openxmlformats.org/officeDocument/2006/customXml" ds:itemID="{1FBCBF8B-17D1-4182-9DF5-4034CCA83FD6}"/>
</file>

<file path=customXml/itemProps3.xml><?xml version="1.0" encoding="utf-8"?>
<ds:datastoreItem xmlns:ds="http://schemas.openxmlformats.org/officeDocument/2006/customXml" ds:itemID="{FDEF4942-08D9-4068-A8FD-9BDF36A374AC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17</Words>
  <Application>Microsoft Office PowerPoint</Application>
  <PresentationFormat>Широкоэкранный</PresentationFormat>
  <Paragraphs>7</Paragraphs>
  <Slides>2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Зебра, лев, носорог,обезьяна, слон, гиена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Olessya Vasilevskaya</dc:creator>
  <cp:lastModifiedBy>Olessya Vasilevskaya</cp:lastModifiedBy>
  <cp:revision>1</cp:revision>
  <dcterms:created xsi:type="dcterms:W3CDTF">2025-10-27T17:29:11Z</dcterms:created>
  <dcterms:modified xsi:type="dcterms:W3CDTF">2025-10-27T18:26:38Z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