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7" y="6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9FEAA-F0DD-4B95-B927-14C1B01B82ED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AF3C6-AA8C-4A09-A660-CD803E3797A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15286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AF3C6-AA8C-4A09-A660-CD803E3797A0}" type="slidenum">
              <a:rPr lang="ru-KZ" smtClean="0"/>
              <a:t>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5909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3A1CF-D613-498E-B4DE-1E9C8D3D3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DCC51B-5F4C-4AE4-89FD-970634BED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B8B0A2-EDE8-445D-BCCB-266D01C50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EE2474-1EEE-481E-A18A-C6FF7A7C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C0F001-5BDE-43FE-A94F-6E37BEDF6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54223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88A3EA-E273-43BE-8211-8A5A912E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D677FF-8D67-42F3-89B1-889FC165A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BE42C4-B058-483B-8525-D2D6ABCD4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B25F17-F604-4550-AE5E-7EC1450D7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E0EC03-1616-4D40-8669-44B2F8BE3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58307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CECAFF-17FC-493C-B39B-2CB71804AD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3E3E8A-010E-4030-8E54-F7C4FA10A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411BCD-94F3-42C7-8E9B-D6F2E2BFF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5BEA86-1613-430A-B6D1-01E9E0CEB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35406C-5DFF-4746-AB65-8CAB937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5414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C0A221-78C3-48DD-A712-941A169B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D39A61-7EA0-4DF5-8D87-F7E8BC256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2E5780-3DCE-4FB6-8DC6-D8E666BD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51619A-B7DE-45D6-90E8-F43AEBAF3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1AF14B-B50C-475E-9F32-774986059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94487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BC3BE-D706-44A7-AC86-162B71742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FDD73F-B383-4E2A-A977-2D2FF5D34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FB433A-0A64-42BB-8DA1-4671E989B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7E564B-260D-4A68-A6FC-AACAD432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5C848D-C520-4B28-A766-4AF0AA7BD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70400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8FE231-F41B-4BEA-97C4-D3FAA715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AFB602-CCA7-4D31-B7EB-89BFBED49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52E711-7964-4EA0-AB43-4C5EF23BD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984AA5-EC31-4467-AFFE-B04DDEB44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9316B8-F9CD-4DAC-9F46-0C7F3A168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CEC281-B92D-4A38-BD7D-5B5D87145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56276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BB056-F429-4F16-B52F-E465FD3D1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9BD304-EEC3-42D6-9ED2-23782B23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D364AE-CD5C-4D46-BDE8-1BF8C47BB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F311DE-DE59-425C-8DF0-032D5953D9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D03049-F6FB-4848-B764-772F98E157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56EBDB-CA25-47B5-BCF9-1A2714BB5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64512E-CD04-4BF6-8C00-888B8F0A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25A4DA6-3645-4432-85A7-3CA72333C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60398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B87B0-34BC-4415-A7F8-0943ACCC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F4349C0-755D-4FD5-8C1E-38ED0230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C2E1AD-E732-4480-BF19-865B3BF9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087538-3F88-45A3-9494-306DFA458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56575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4D6784-58E2-42B4-AEF4-705E86126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F41FE0D-6765-4729-A833-79569AB12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E9FFE6-D398-4A5D-9348-67A0F9FFB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29546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C080-F69D-43DE-A602-D49970E1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DD51EE-3E02-4B6C-B50F-AD2977254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3AE4F1-C6BF-40CB-B6EC-F30275819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9FE970-B0D6-408E-8DC6-03163421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C1DE6F-933B-4E0C-903A-353A161A8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153A49-F6FB-4668-8D84-0C0118FA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4278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AE4FB-2B05-426B-8CA7-BE8DD791A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F0D2A39-8399-4D3F-B5E4-4B3147879F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0470F0-363B-4473-A714-27D17E322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505A62-F5B2-4972-86B2-5CD31762A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8C7C03-A51E-4EEE-BC5D-16EA518B9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7C0426-9358-46A4-A928-A4CCB2D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8862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B2659-9F94-47BA-BAC3-1A75D74A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AC48B-67D7-4492-97E2-87E9E1B94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125266-B318-4078-BA6D-176262895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D7FC4-1A06-41DC-9265-838526EBD622}" type="datetimeFigureOut">
              <a:rPr lang="ru-KZ" smtClean="0"/>
              <a:t>22.10.2025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004660-475E-4952-992F-20EB2DCA3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971D60-FCF2-472F-A6D2-F53D2922D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5938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.png"/><Relationship Id="rId26" Type="http://schemas.openxmlformats.org/officeDocument/2006/relationships/image" Target="../media/image11.png"/><Relationship Id="rId3" Type="http://schemas.microsoft.com/office/2007/relationships/media" Target="../media/media2.wav"/><Relationship Id="rId21" Type="http://schemas.openxmlformats.org/officeDocument/2006/relationships/image" Target="../media/image6.png"/><Relationship Id="rId34" Type="http://schemas.openxmlformats.org/officeDocument/2006/relationships/image" Target="../media/image19.png"/><Relationship Id="rId7" Type="http://schemas.microsoft.com/office/2007/relationships/media" Target="../media/media4.wav"/><Relationship Id="rId12" Type="http://schemas.microsoft.com/office/2007/relationships/media" Target="../media/media9.wav"/><Relationship Id="rId17" Type="http://schemas.microsoft.com/office/2007/relationships/hdphoto" Target="../media/hdphoto1.wdp"/><Relationship Id="rId25" Type="http://schemas.openxmlformats.org/officeDocument/2006/relationships/image" Target="../media/image10.png"/><Relationship Id="rId33" Type="http://schemas.openxmlformats.org/officeDocument/2006/relationships/image" Target="../media/image18.png"/><Relationship Id="rId2" Type="http://schemas.microsoft.com/office/2007/relationships/media" Target="../media/media1.wav"/><Relationship Id="rId16" Type="http://schemas.openxmlformats.org/officeDocument/2006/relationships/image" Target="../media/image2.png"/><Relationship Id="rId20" Type="http://schemas.openxmlformats.org/officeDocument/2006/relationships/image" Target="../media/image5.png"/><Relationship Id="rId29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wav"/><Relationship Id="rId11" Type="http://schemas.microsoft.com/office/2007/relationships/media" Target="../media/media8.wav"/><Relationship Id="rId24" Type="http://schemas.openxmlformats.org/officeDocument/2006/relationships/image" Target="../media/image9.png"/><Relationship Id="rId32" Type="http://schemas.openxmlformats.org/officeDocument/2006/relationships/image" Target="../media/image17.png"/><Relationship Id="rId5" Type="http://schemas.microsoft.com/office/2007/relationships/media" Target="../media/media3.wav"/><Relationship Id="rId15" Type="http://schemas.openxmlformats.org/officeDocument/2006/relationships/image" Target="../media/image1.JPG"/><Relationship Id="rId23" Type="http://schemas.openxmlformats.org/officeDocument/2006/relationships/image" Target="../media/image8.png"/><Relationship Id="rId28" Type="http://schemas.openxmlformats.org/officeDocument/2006/relationships/image" Target="../media/image13.png"/><Relationship Id="rId10" Type="http://schemas.microsoft.com/office/2007/relationships/media" Target="../media/media7.wav"/><Relationship Id="rId19" Type="http://schemas.openxmlformats.org/officeDocument/2006/relationships/image" Target="../media/image4.png"/><Relationship Id="rId31" Type="http://schemas.openxmlformats.org/officeDocument/2006/relationships/image" Target="../media/image16.png"/><Relationship Id="rId4" Type="http://schemas.openxmlformats.org/officeDocument/2006/relationships/audio" Target="../media/media2.wav"/><Relationship Id="rId9" Type="http://schemas.microsoft.com/office/2007/relationships/media" Target="../media/media6.wav"/><Relationship Id="rId14" Type="http://schemas.openxmlformats.org/officeDocument/2006/relationships/notesSlide" Target="../notesSlides/notesSlide1.xml"/><Relationship Id="rId22" Type="http://schemas.openxmlformats.org/officeDocument/2006/relationships/image" Target="../media/image7.JPG"/><Relationship Id="rId27" Type="http://schemas.openxmlformats.org/officeDocument/2006/relationships/image" Target="../media/image12.png"/><Relationship Id="rId30" Type="http://schemas.openxmlformats.org/officeDocument/2006/relationships/image" Target="../media/image15.png"/><Relationship Id="rId8" Type="http://schemas.microsoft.com/office/2007/relationships/media" Target="../media/media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842765-D3A6-4D74-878D-15E2F73BBC6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91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5061A803-F0D1-DEAF-B999-EB9A8C9A99DB}"/>
              </a:ext>
            </a:extLst>
          </p:cNvPr>
          <p:cNvSpPr/>
          <p:nvPr/>
        </p:nvSpPr>
        <p:spPr>
          <a:xfrm>
            <a:off x="24435" y="161167"/>
            <a:ext cx="3519053" cy="218670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B97E8DE1-A302-DB46-E2D9-5FC747E41D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63874" y1="32475" x2="32555" y2="63603"/>
                        <a14:backgroundMark x1="59341" y1="53676" x2="83036" y2="23897"/>
                        <a14:backgroundMark x1="68613" y1="51838" x2="76786" y2="44608"/>
                        <a14:backgroundMark x1="75687" y1="50000" x2="79052" y2="4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95" t="45170" r="20777" b="22811"/>
          <a:stretch/>
        </p:blipFill>
        <p:spPr>
          <a:xfrm flipH="1">
            <a:off x="36615" y="1452735"/>
            <a:ext cx="2697642" cy="886136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7D6F1758-B152-4E58-B122-CEDC10526DC1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617BF7-60C7-4712-BB5D-B07A66A391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48" y="3207966"/>
            <a:ext cx="2768532" cy="27685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0215466-2348-0F64-F27F-34EA240351C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9" r="31961"/>
          <a:stretch/>
        </p:blipFill>
        <p:spPr>
          <a:xfrm rot="5400000">
            <a:off x="859013" y="-560478"/>
            <a:ext cx="1933377" cy="3435571"/>
          </a:xfrm>
          <a:prstGeom prst="rect">
            <a:avLst/>
          </a:prstGeom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99415053-6380-9B7E-3A4D-9A1E55CFC601}"/>
              </a:ext>
            </a:extLst>
          </p:cNvPr>
          <p:cNvGrpSpPr/>
          <p:nvPr/>
        </p:nvGrpSpPr>
        <p:grpSpPr>
          <a:xfrm>
            <a:off x="7018540" y="168677"/>
            <a:ext cx="3823851" cy="2378221"/>
            <a:chOff x="267855" y="4613566"/>
            <a:chExt cx="3823851" cy="2378221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0F87CE64-3A45-1B0E-B5DF-C0261B48A865}"/>
                </a:ext>
              </a:extLst>
            </p:cNvPr>
            <p:cNvSpPr/>
            <p:nvPr/>
          </p:nvSpPr>
          <p:spPr>
            <a:xfrm>
              <a:off x="406399" y="4613566"/>
              <a:ext cx="3519055" cy="214036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3879DD06-E9BF-6E66-BAC7-351C29630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855" y="4851427"/>
              <a:ext cx="3823851" cy="2140360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D9C7A76B-E7A1-8310-C1F8-2730C02D3CA7}"/>
              </a:ext>
            </a:extLst>
          </p:cNvPr>
          <p:cNvGrpSpPr/>
          <p:nvPr/>
        </p:nvGrpSpPr>
        <p:grpSpPr>
          <a:xfrm>
            <a:off x="3584159" y="184124"/>
            <a:ext cx="3555732" cy="2186711"/>
            <a:chOff x="388058" y="2366818"/>
            <a:chExt cx="3555732" cy="2186711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5841C065-E278-07A2-1FF2-52BAA5285F40}"/>
                </a:ext>
              </a:extLst>
            </p:cNvPr>
            <p:cNvSpPr/>
            <p:nvPr/>
          </p:nvSpPr>
          <p:spPr>
            <a:xfrm>
              <a:off x="406399" y="2366818"/>
              <a:ext cx="3519054" cy="218671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7D3EE88-2693-3E6B-DE9D-AB01F707D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58" y="2486891"/>
              <a:ext cx="3555732" cy="1992888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D01257E3-AB31-07A1-EEB5-38B51A95728C}"/>
              </a:ext>
            </a:extLst>
          </p:cNvPr>
          <p:cNvSpPr/>
          <p:nvPr/>
        </p:nvSpPr>
        <p:spPr>
          <a:xfrm>
            <a:off x="1800023" y="3100331"/>
            <a:ext cx="5751996" cy="34368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53" name="Теплоход">
            <a:extLst>
              <a:ext uri="{FF2B5EF4-FFF2-40B4-BE49-F238E27FC236}">
                <a16:creationId xmlns:a16="http://schemas.microsoft.com/office/drawing/2014/main" id="{35FC055A-E106-1A80-D8EF-6318098FFC5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619" y="2530953"/>
            <a:ext cx="4476805" cy="4476805"/>
          </a:xfrm>
          <a:prstGeom prst="rect">
            <a:avLst/>
          </a:prstGeom>
        </p:spPr>
      </p:pic>
      <p:pic>
        <p:nvPicPr>
          <p:cNvPr id="55" name="вертолёт">
            <a:extLst>
              <a:ext uri="{FF2B5EF4-FFF2-40B4-BE49-F238E27FC236}">
                <a16:creationId xmlns:a16="http://schemas.microsoft.com/office/drawing/2014/main" id="{E38F0157-F8AD-7F3F-8D60-8AF5FB02B19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41" y="2785444"/>
            <a:ext cx="4506360" cy="4506360"/>
          </a:xfrm>
          <a:prstGeom prst="rect">
            <a:avLst/>
          </a:prstGeom>
        </p:spPr>
      </p:pic>
      <p:pic>
        <p:nvPicPr>
          <p:cNvPr id="57" name="Паровоз">
            <a:extLst>
              <a:ext uri="{FF2B5EF4-FFF2-40B4-BE49-F238E27FC236}">
                <a16:creationId xmlns:a16="http://schemas.microsoft.com/office/drawing/2014/main" id="{394EA370-E22C-C1E6-4DED-B81353333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79" y="2751807"/>
            <a:ext cx="5447285" cy="4530575"/>
          </a:xfrm>
          <a:prstGeom prst="rect">
            <a:avLst/>
          </a:prstGeom>
        </p:spPr>
      </p:pic>
      <p:pic>
        <p:nvPicPr>
          <p:cNvPr id="59" name="машина">
            <a:extLst>
              <a:ext uri="{FF2B5EF4-FFF2-40B4-BE49-F238E27FC236}">
                <a16:creationId xmlns:a16="http://schemas.microsoft.com/office/drawing/2014/main" id="{A2935CE6-A238-78F5-1F4D-6AE8919B454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79" y="2220941"/>
            <a:ext cx="5447285" cy="5447285"/>
          </a:xfrm>
          <a:prstGeom prst="rect">
            <a:avLst/>
          </a:prstGeom>
        </p:spPr>
      </p:pic>
      <p:pic>
        <p:nvPicPr>
          <p:cNvPr id="61" name="Самолёт">
            <a:extLst>
              <a:ext uri="{FF2B5EF4-FFF2-40B4-BE49-F238E27FC236}">
                <a16:creationId xmlns:a16="http://schemas.microsoft.com/office/drawing/2014/main" id="{6F9FA55A-D15D-174E-2A6C-BC11FBAF2AA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40" y="1793893"/>
            <a:ext cx="5795362" cy="5795362"/>
          </a:xfrm>
          <a:prstGeom prst="rect">
            <a:avLst/>
          </a:prstGeom>
        </p:spPr>
      </p:pic>
      <p:pic>
        <p:nvPicPr>
          <p:cNvPr id="63" name="Подводная лодка">
            <a:extLst>
              <a:ext uri="{FF2B5EF4-FFF2-40B4-BE49-F238E27FC236}">
                <a16:creationId xmlns:a16="http://schemas.microsoft.com/office/drawing/2014/main" id="{12FCBA3C-C495-EC19-DA39-B3F1C141BDA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790" y="1864917"/>
            <a:ext cx="5674463" cy="5674463"/>
          </a:xfrm>
          <a:prstGeom prst="rect">
            <a:avLst/>
          </a:prstGeom>
        </p:spPr>
      </p:pic>
      <p:pic>
        <p:nvPicPr>
          <p:cNvPr id="65" name="велосипед">
            <a:extLst>
              <a:ext uri="{FF2B5EF4-FFF2-40B4-BE49-F238E27FC236}">
                <a16:creationId xmlns:a16="http://schemas.microsoft.com/office/drawing/2014/main" id="{B12F03C8-C579-625A-80CA-6B32C8A07B6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13" y="2562844"/>
            <a:ext cx="5390217" cy="4444019"/>
          </a:xfrm>
          <a:prstGeom prst="rect">
            <a:avLst/>
          </a:prstGeom>
        </p:spPr>
      </p:pic>
      <p:pic>
        <p:nvPicPr>
          <p:cNvPr id="69" name="Ракета">
            <a:extLst>
              <a:ext uri="{FF2B5EF4-FFF2-40B4-BE49-F238E27FC236}">
                <a16:creationId xmlns:a16="http://schemas.microsoft.com/office/drawing/2014/main" id="{844187DF-1969-68EC-B155-481FDBA2170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454">
            <a:off x="2350770" y="2617292"/>
            <a:ext cx="4650503" cy="4650503"/>
          </a:xfrm>
          <a:prstGeom prst="rect">
            <a:avLst/>
          </a:prstGeom>
        </p:spPr>
      </p:pic>
      <p:pic>
        <p:nvPicPr>
          <p:cNvPr id="71" name="катер">
            <a:extLst>
              <a:ext uri="{FF2B5EF4-FFF2-40B4-BE49-F238E27FC236}">
                <a16:creationId xmlns:a16="http://schemas.microsoft.com/office/drawing/2014/main" id="{7B8EC05D-211D-4995-139E-987EB62E698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2252" y="2108187"/>
            <a:ext cx="5347861" cy="5347861"/>
          </a:xfrm>
          <a:prstGeom prst="rect">
            <a:avLst/>
          </a:prstGeom>
        </p:spPr>
      </p:pic>
      <p:pic>
        <p:nvPicPr>
          <p:cNvPr id="80" name="катер м">
            <a:extLst>
              <a:ext uri="{FF2B5EF4-FFF2-40B4-BE49-F238E27FC236}">
                <a16:creationId xmlns:a16="http://schemas.microsoft.com/office/drawing/2014/main" id="{4D241EF4-9DE2-E87B-2B51-D84D96063D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601" y="5840531"/>
            <a:ext cx="966310" cy="924861"/>
          </a:xfrm>
          <a:prstGeom prst="rect">
            <a:avLst/>
          </a:prstGeom>
        </p:spPr>
      </p:pic>
      <p:pic>
        <p:nvPicPr>
          <p:cNvPr id="81" name="jet-ski-jet-ski-floats-away-floats-in-the-distance">
            <a:hlinkClick r:id="" action="ppaction://media"/>
            <a:extLst>
              <a:ext uri="{FF2B5EF4-FFF2-40B4-BE49-F238E27FC236}">
                <a16:creationId xmlns:a16="http://schemas.microsoft.com/office/drawing/2014/main" id="{A7A127CD-1847-2AC9-5E9E-09BF0E189B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26" end="34623.0453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4923" y="5943831"/>
            <a:ext cx="488988" cy="468013"/>
          </a:xfrm>
          <a:prstGeom prst="rect">
            <a:avLst/>
          </a:prstGeom>
        </p:spPr>
      </p:pic>
      <p:pic>
        <p:nvPicPr>
          <p:cNvPr id="82" name="Ракета м">
            <a:extLst>
              <a:ext uri="{FF2B5EF4-FFF2-40B4-BE49-F238E27FC236}">
                <a16:creationId xmlns:a16="http://schemas.microsoft.com/office/drawing/2014/main" id="{5180B54B-B348-D38D-C2A4-152A20CE1A3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84857">
            <a:off x="11061514" y="5230801"/>
            <a:ext cx="898661" cy="898661"/>
          </a:xfrm>
          <a:prstGeom prst="rect">
            <a:avLst/>
          </a:prstGeom>
        </p:spPr>
      </p:pic>
      <p:pic>
        <p:nvPicPr>
          <p:cNvPr id="84" name="long-sound-of-rocket-launch-and-flight">
            <a:hlinkClick r:id="" action="ppaction://media"/>
            <a:extLst>
              <a:ext uri="{FF2B5EF4-FFF2-40B4-BE49-F238E27FC236}">
                <a16:creationId xmlns:a16="http://schemas.microsoft.com/office/drawing/2014/main" id="{3E648844-4418-4473-EB0F-074897CA04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5453658"/>
            <a:ext cx="487363" cy="424006"/>
          </a:xfrm>
          <a:prstGeom prst="rect">
            <a:avLst/>
          </a:prstGeom>
        </p:spPr>
      </p:pic>
      <p:pic>
        <p:nvPicPr>
          <p:cNvPr id="85" name="велосипед м">
            <a:extLst>
              <a:ext uri="{FF2B5EF4-FFF2-40B4-BE49-F238E27FC236}">
                <a16:creationId xmlns:a16="http://schemas.microsoft.com/office/drawing/2014/main" id="{A992E58D-6C93-5741-D278-72C4B36648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59105" y="4687667"/>
            <a:ext cx="864806" cy="864806"/>
          </a:xfrm>
          <a:prstGeom prst="rect">
            <a:avLst/>
          </a:prstGeom>
        </p:spPr>
      </p:pic>
      <p:pic>
        <p:nvPicPr>
          <p:cNvPr id="86" name="vraschenie-velosipednoy-vtulki">
            <a:hlinkClick r:id="" action="ppaction://media"/>
            <a:extLst>
              <a:ext uri="{FF2B5EF4-FFF2-40B4-BE49-F238E27FC236}">
                <a16:creationId xmlns:a16="http://schemas.microsoft.com/office/drawing/2014/main" id="{AEA80F44-CA5F-231C-381A-721D9B9814E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4787330"/>
            <a:ext cx="487363" cy="487363"/>
          </a:xfrm>
          <a:prstGeom prst="rect">
            <a:avLst/>
          </a:prstGeom>
        </p:spPr>
      </p:pic>
      <p:pic>
        <p:nvPicPr>
          <p:cNvPr id="87" name="Подводная лодка м">
            <a:extLst>
              <a:ext uri="{FF2B5EF4-FFF2-40B4-BE49-F238E27FC236}">
                <a16:creationId xmlns:a16="http://schemas.microsoft.com/office/drawing/2014/main" id="{65CD91A3-4622-CC06-0643-2C901D19A77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14" y="4095217"/>
            <a:ext cx="940497" cy="940497"/>
          </a:xfrm>
          <a:prstGeom prst="rect">
            <a:avLst/>
          </a:prstGeom>
        </p:spPr>
      </p:pic>
      <p:pic>
        <p:nvPicPr>
          <p:cNvPr id="91" name="submarine">
            <a:hlinkClick r:id="" action="ppaction://media"/>
            <a:extLst>
              <a:ext uri="{FF2B5EF4-FFF2-40B4-BE49-F238E27FC236}">
                <a16:creationId xmlns:a16="http://schemas.microsoft.com/office/drawing/2014/main" id="{B66EC122-E548-7930-C03F-4706ED738B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28245.2494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4294755"/>
            <a:ext cx="487363" cy="487363"/>
          </a:xfrm>
          <a:prstGeom prst="rect">
            <a:avLst/>
          </a:prstGeom>
        </p:spPr>
      </p:pic>
      <p:pic>
        <p:nvPicPr>
          <p:cNvPr id="92" name="Самолёт м">
            <a:extLst>
              <a:ext uri="{FF2B5EF4-FFF2-40B4-BE49-F238E27FC236}">
                <a16:creationId xmlns:a16="http://schemas.microsoft.com/office/drawing/2014/main" id="{4E322BFC-12E6-79EC-5077-0ED3C0F0B1F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14" y="3651735"/>
            <a:ext cx="940497" cy="940497"/>
          </a:xfrm>
          <a:prstGeom prst="rect">
            <a:avLst/>
          </a:prstGeom>
        </p:spPr>
      </p:pic>
      <p:pic>
        <p:nvPicPr>
          <p:cNvPr id="94" name="the-plane-is-not-flying-high">
            <a:hlinkClick r:id="" action="ppaction://media"/>
            <a:extLst>
              <a:ext uri="{FF2B5EF4-FFF2-40B4-BE49-F238E27FC236}">
                <a16:creationId xmlns:a16="http://schemas.microsoft.com/office/drawing/2014/main" id="{C6AD2DE3-7F3B-2F81-1F86-DFFCCC0DB6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17443.9637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3776041"/>
            <a:ext cx="487363" cy="487363"/>
          </a:xfrm>
          <a:prstGeom prst="rect">
            <a:avLst/>
          </a:prstGeom>
        </p:spPr>
      </p:pic>
      <p:pic>
        <p:nvPicPr>
          <p:cNvPr id="95" name="машина м">
            <a:extLst>
              <a:ext uri="{FF2B5EF4-FFF2-40B4-BE49-F238E27FC236}">
                <a16:creationId xmlns:a16="http://schemas.microsoft.com/office/drawing/2014/main" id="{640C0B0C-BE01-FFAE-F6AA-ACF0035341C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950" y="3023640"/>
            <a:ext cx="941961" cy="941961"/>
          </a:xfrm>
          <a:prstGeom prst="rect">
            <a:avLst/>
          </a:prstGeom>
        </p:spPr>
      </p:pic>
      <p:pic>
        <p:nvPicPr>
          <p:cNvPr id="96" name="formula-1-warming-up-cars-before-the-start">
            <a:hlinkClick r:id="" action="ppaction://media"/>
            <a:extLst>
              <a:ext uri="{FF2B5EF4-FFF2-40B4-BE49-F238E27FC236}">
                <a16:creationId xmlns:a16="http://schemas.microsoft.com/office/drawing/2014/main" id="{9A957027-F439-1E62-CF56-9CB7F80B59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end="136775.1473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3161480"/>
            <a:ext cx="487363" cy="487363"/>
          </a:xfrm>
          <a:prstGeom prst="rect">
            <a:avLst/>
          </a:prstGeom>
        </p:spPr>
      </p:pic>
      <p:pic>
        <p:nvPicPr>
          <p:cNvPr id="97" name="Паровоз м">
            <a:extLst>
              <a:ext uri="{FF2B5EF4-FFF2-40B4-BE49-F238E27FC236}">
                <a16:creationId xmlns:a16="http://schemas.microsoft.com/office/drawing/2014/main" id="{6E15048F-3F66-547D-E2E6-808F0C7663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860" y="2381149"/>
            <a:ext cx="927051" cy="927051"/>
          </a:xfrm>
          <a:prstGeom prst="rect">
            <a:avLst/>
          </a:prstGeom>
        </p:spPr>
      </p:pic>
      <p:pic>
        <p:nvPicPr>
          <p:cNvPr id="99" name="вертолёт м">
            <a:extLst>
              <a:ext uri="{FF2B5EF4-FFF2-40B4-BE49-F238E27FC236}">
                <a16:creationId xmlns:a16="http://schemas.microsoft.com/office/drawing/2014/main" id="{6FCD2351-292E-D878-7846-6109CEFEF82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546" y="1726916"/>
            <a:ext cx="895365" cy="895365"/>
          </a:xfrm>
          <a:prstGeom prst="rect">
            <a:avLst/>
          </a:prstGeom>
        </p:spPr>
      </p:pic>
      <p:pic>
        <p:nvPicPr>
          <p:cNvPr id="89" name="helicopter-propeller-the-sound-of-the-blades-at-idle">
            <a:hlinkClick r:id="" action="ppaction://media"/>
            <a:extLst>
              <a:ext uri="{FF2B5EF4-FFF2-40B4-BE49-F238E27FC236}">
                <a16:creationId xmlns:a16="http://schemas.microsoft.com/office/drawing/2014/main" id="{9DDF7962-D472-09F7-E143-843A95E379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end="25015.6371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1892855"/>
            <a:ext cx="487363" cy="487363"/>
          </a:xfrm>
          <a:prstGeom prst="rect">
            <a:avLst/>
          </a:prstGeom>
        </p:spPr>
      </p:pic>
      <p:pic>
        <p:nvPicPr>
          <p:cNvPr id="100" name="Теплоход">
            <a:extLst>
              <a:ext uri="{FF2B5EF4-FFF2-40B4-BE49-F238E27FC236}">
                <a16:creationId xmlns:a16="http://schemas.microsoft.com/office/drawing/2014/main" id="{0FB73174-4496-2098-6A55-210510F3E1F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852" y="1014313"/>
            <a:ext cx="789059" cy="789059"/>
          </a:xfrm>
          <a:prstGeom prst="rect">
            <a:avLst/>
          </a:prstGeom>
        </p:spPr>
      </p:pic>
      <p:pic>
        <p:nvPicPr>
          <p:cNvPr id="83" name="steamship-whistle">
            <a:hlinkClick r:id="" action="ppaction://media"/>
            <a:extLst>
              <a:ext uri="{FF2B5EF4-FFF2-40B4-BE49-F238E27FC236}">
                <a16:creationId xmlns:a16="http://schemas.microsoft.com/office/drawing/2014/main" id="{4FF0E27A-8AA8-936A-BC69-2186259BC6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end="35839.8253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1192621"/>
            <a:ext cx="487363" cy="487363"/>
          </a:xfrm>
          <a:prstGeom prst="rect">
            <a:avLst/>
          </a:prstGeom>
        </p:spPr>
      </p:pic>
      <p:pic>
        <p:nvPicPr>
          <p:cNvPr id="101" name="steam-locomotive-passing-by-with-a-whistle">
            <a:hlinkClick r:id="" action="ppaction://media"/>
            <a:extLst>
              <a:ext uri="{FF2B5EF4-FFF2-40B4-BE49-F238E27FC236}">
                <a16:creationId xmlns:a16="http://schemas.microsoft.com/office/drawing/2014/main" id="{D4749C2B-158D-6BFD-73F8-575E1FB69F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st="14312" end="113619.9024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2626399"/>
            <a:ext cx="487363" cy="487363"/>
          </a:xfrm>
          <a:prstGeom prst="rect">
            <a:avLst/>
          </a:prstGeom>
        </p:spPr>
      </p:pic>
      <p:pic>
        <p:nvPicPr>
          <p:cNvPr id="105" name="алмаз">
            <a:extLst>
              <a:ext uri="{FF2B5EF4-FFF2-40B4-BE49-F238E27FC236}">
                <a16:creationId xmlns:a16="http://schemas.microsoft.com/office/drawing/2014/main" id="{5D48F004-2CF7-F371-5284-1AA276251E4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82" y="2318114"/>
            <a:ext cx="4806565" cy="4838910"/>
          </a:xfrm>
          <a:prstGeom prst="rect">
            <a:avLst/>
          </a:prstGeom>
        </p:spPr>
      </p:pic>
      <p:pic>
        <p:nvPicPr>
          <p:cNvPr id="107" name="подарок">
            <a:extLst>
              <a:ext uri="{FF2B5EF4-FFF2-40B4-BE49-F238E27FC236}">
                <a16:creationId xmlns:a16="http://schemas.microsoft.com/office/drawing/2014/main" id="{09DE6476-21E1-2555-F28F-DAFFA37D0DC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4" y="5838889"/>
            <a:ext cx="945064" cy="85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5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-0.01888 -0.482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-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0.29231 -0.46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22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0.41771 -0.4835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85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-0.17474 -0.5527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7" y="-2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0.12461 -0.4391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-2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0.28855 -0.4407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-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31041 -0.5826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2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0.08125 -0.61551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-3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71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29674 -0.5872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1" y="-2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F1B2BAE-386A-46BD-B0C6-93ADAB26A76B}"/>
</file>

<file path=customXml/itemProps2.xml><?xml version="1.0" encoding="utf-8"?>
<ds:datastoreItem xmlns:ds="http://schemas.openxmlformats.org/officeDocument/2006/customXml" ds:itemID="{A2E69301-B513-4863-A859-00B87060FBBF}"/>
</file>

<file path=customXml/itemProps3.xml><?xml version="1.0" encoding="utf-8"?>
<ds:datastoreItem xmlns:ds="http://schemas.openxmlformats.org/officeDocument/2006/customXml" ds:itemID="{3E76F4EB-6DB6-4388-B6E3-045FF1E43CDB}"/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1</Words>
  <Application>Microsoft Office PowerPoint</Application>
  <PresentationFormat>Широкоэкранный</PresentationFormat>
  <Paragraphs>1</Paragraphs>
  <Slides>1</Slides>
  <Notes>1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Olessya Vasilevskaya</cp:lastModifiedBy>
  <cp:revision>11</cp:revision>
  <dcterms:created xsi:type="dcterms:W3CDTF">2024-08-14T09:21:58Z</dcterms:created>
  <dcterms:modified xsi:type="dcterms:W3CDTF">2025-10-22T17:18:22Z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