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10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3628C-37EA-8C38-C41D-B008A8EF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59C430-FC0C-20AE-FD8A-13273037F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6F3B2-9923-5C45-944C-88319C09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F42271-1197-9A1C-A9EB-0A54D696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C0811-A558-037D-E94E-516E49ED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4047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51934-5526-731F-2834-A5AC4D96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B26912-94FA-8C49-165A-C6013F06C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E684C-D0D2-44AB-D048-7AAF33BD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5CBD1-3092-BC85-9619-BB5D1956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16259C-D421-9F4B-2FF5-8AE863F6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3098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EE75A4-8C3F-1D8A-B112-0F2141E8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9EA340-622B-8A66-D673-8E271301B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19EB3D-0847-0A5B-0DBA-98CF1019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DFAF9-D95C-96AE-3A31-3EFBCBA4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BC48F3-7997-71DA-9209-FD4DE5CB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3413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6559D-BC8F-8877-CA25-07E0C74A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AB9E8-FFEA-16DF-D443-AB74373DF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ABAEA8-E61C-3D7A-3FB6-DD61DE08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62C5C-043D-AB5F-00FD-8FD07FE7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18AC0F-46F8-7696-C946-85796B68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7731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3A8A4-D2B5-BDB0-345A-784F4748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E04AB2-3132-FEC3-83A5-933F3F86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9C2EF7-0CC2-46E2-9E49-E4CE6FAE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A83CCB-EE9A-BB38-30F1-AA465367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DC23A-45C3-DA3D-847D-9A463F06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36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A3846-FC28-0250-7455-D4C2F090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B2AFE-5C43-3BB0-539C-630F58A50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4E7B33-D6D2-CE13-9EE7-3B265C3E8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DE789C-32E5-DB8D-9FBA-6D02C30E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10AC07-59B3-3819-0037-033DD0C6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99C5A-28B7-9DC1-1CA3-583DD86E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1675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52C20-522E-4573-C760-14328C3F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D50479-BB94-A54F-2129-6C1554C5B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1133FF-A9B9-9ECB-83E9-D18E74E7F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1AE8F0-928A-2AD7-EACE-F03AE9524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3C6E4C-8084-DAB5-7DFF-E025B9107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0F6ED1-F23A-3FA1-E8FB-D51EEA0A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ABCFDC-47E0-394E-36DD-4475E8B1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A8ABDF-4D8E-3B31-2E86-868D171D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8450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A0C2E-0D60-6CC7-CD65-5BC73952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708EC4-DE2C-1FB6-6390-A4922EED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21BD56-611E-D0EE-E485-C00E1646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6ED1C6-A860-FA17-D755-3E819FAF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749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004DF1-54F8-4C29-5D95-4D1AA5C3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AEF96B-B748-BA8E-25FC-9B64D2D1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3F432A-E82B-8335-BC1F-EF1FCD82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720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93604-670A-6715-4030-251020C9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C3855-AC94-6F29-D8E2-6B1035E5D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AB35FF-3E83-F1E0-032D-D5CEA1D8D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EDC122-E6CD-E678-B318-B9E11486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D32196-8A46-DD02-CF1E-C6F1C575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AAD799-F6F4-0C69-43E7-C9490133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7498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D4EB8-3BD5-4076-73A5-C036C74A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08A993-E6EB-B667-31B3-9A2EF668F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938AA4-F308-BDDE-F076-95834ABE7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FABDB2-4174-D38D-E327-C1BE6DD3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E1BDFC-A373-D0D3-3A2C-2346F921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30EED-2474-3267-CB6C-E48618DC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061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20FE6-D1F5-235B-313D-0C1E3D48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25D0F1-294D-B6CE-14A6-6FB8317FC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DBE75B-683F-D72F-D797-5F6CFCAD0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D1CE1-2C1F-C1AD-7676-61F86A9E9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2CFB8-7AE3-82BD-1126-19BFFA404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6241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F136C-354C-C562-EEB5-5497B59AB5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CA7D66-1369-4DE2-AF43-C541626938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D363D-BBBB-29FA-1D47-CE3AF1FDB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945"/>
            <a:ext cx="12192000" cy="6875945"/>
          </a:xfrm>
          <a:prstGeom prst="rect">
            <a:avLst/>
          </a:prstGeom>
        </p:spPr>
      </p:pic>
      <p:pic>
        <p:nvPicPr>
          <p:cNvPr id="6" name="20251024_Две_лягушк">
            <a:hlinkClick r:id="" action="ppaction://media"/>
            <a:extLst>
              <a:ext uri="{FF2B5EF4-FFF2-40B4-BE49-F238E27FC236}">
                <a16:creationId xmlns:a16="http://schemas.microsoft.com/office/drawing/2014/main" id="{239C1375-6E61-AADB-8C85-D2D511E8B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  <p14:bmk name="Закладка 2" time="3196.0417"/>
                    <p14:bmk name="Закладка 3" time="6609.25"/>
                    <p14:bmk name="Закладка 4" time="9815.5208"/>
                    <p14:bmk name="Закладка 5" time="13826.1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7945" y="989965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322628-1A0C-6C41-C7B4-31B903AD7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44" y="3162945"/>
            <a:ext cx="3208773" cy="32087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171A8C-3FDD-860C-D357-F788A7B65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337148"/>
            <a:ext cx="6345630" cy="63456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315FD8-A14F-E15E-4093-E69BB80BDB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306643"/>
            <a:ext cx="6345630" cy="63456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ED5BE7-80FC-5E83-48EB-5EFC5CB69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-17945"/>
            <a:ext cx="6345630" cy="63456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B0E7D9-0BA8-6866-2C3C-FFD8F7082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83147"/>
            <a:ext cx="6345630" cy="63456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FD6565-61A3-1A4B-AC23-3DDCDFDC13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6" y="-1284306"/>
            <a:ext cx="8677154" cy="8677154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8AC63B10-3116-1A92-39EA-90AA0620F781}"/>
              </a:ext>
            </a:extLst>
          </p:cNvPr>
          <p:cNvSpPr/>
          <p:nvPr/>
        </p:nvSpPr>
        <p:spPr>
          <a:xfrm>
            <a:off x="719334" y="2949443"/>
            <a:ext cx="7777222" cy="1323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05CDA77-5CC9-DED0-BC13-5CCADD9BB6D7}"/>
              </a:ext>
            </a:extLst>
          </p:cNvPr>
          <p:cNvGrpSpPr/>
          <p:nvPr/>
        </p:nvGrpSpPr>
        <p:grpSpPr>
          <a:xfrm>
            <a:off x="117445" y="8667"/>
            <a:ext cx="9255155" cy="2694555"/>
            <a:chOff x="117445" y="83147"/>
            <a:chExt cx="9064655" cy="2672614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560D9668-4F0F-CA2D-7011-51A80160BE4B}"/>
                </a:ext>
              </a:extLst>
            </p:cNvPr>
            <p:cNvSpPr/>
            <p:nvPr/>
          </p:nvSpPr>
          <p:spPr>
            <a:xfrm>
              <a:off x="194310" y="83147"/>
              <a:ext cx="8892540" cy="267261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2910DB0-14D2-0782-6A60-767D9102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902" y="534431"/>
              <a:ext cx="1783442" cy="178344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646184D-4E3F-488A-5182-938B4DD3A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45" y="503926"/>
              <a:ext cx="1783442" cy="178344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139277-6646-8214-DA63-27091AAFA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816" y="514728"/>
              <a:ext cx="1783442" cy="178344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740270B-4608-27DF-E937-FE672A4B2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1275" y="246842"/>
              <a:ext cx="2190825" cy="219082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19D2F6E-FD2A-4406-DA03-A7E526081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359" y="522310"/>
              <a:ext cx="1783442" cy="1783442"/>
            </a:xfrm>
            <a:prstGeom prst="rect">
              <a:avLst/>
            </a:prstGeom>
          </p:spPr>
        </p:pic>
        <p:pic>
          <p:nvPicPr>
            <p:cNvPr id="41" name="Рисунок 40" descr="Прямая стрелка">
              <a:extLst>
                <a:ext uri="{FF2B5EF4-FFF2-40B4-BE49-F238E27FC236}">
                  <a16:creationId xmlns:a16="http://schemas.microsoft.com/office/drawing/2014/main" id="{2581DF03-8EF2-3F65-528D-EE8C57DDC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1550152" y="1133347"/>
              <a:ext cx="713452" cy="842242"/>
            </a:xfrm>
            <a:prstGeom prst="rect">
              <a:avLst/>
            </a:prstGeom>
          </p:spPr>
        </p:pic>
        <p:pic>
          <p:nvPicPr>
            <p:cNvPr id="42" name="Рисунок 41" descr="Прямая стрелка">
              <a:extLst>
                <a:ext uri="{FF2B5EF4-FFF2-40B4-BE49-F238E27FC236}">
                  <a16:creationId xmlns:a16="http://schemas.microsoft.com/office/drawing/2014/main" id="{52276B7E-C28D-AA69-519A-9E7FB9C4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3197218" y="1134418"/>
              <a:ext cx="713452" cy="842242"/>
            </a:xfrm>
            <a:prstGeom prst="rect">
              <a:avLst/>
            </a:prstGeom>
          </p:spPr>
        </p:pic>
        <p:pic>
          <p:nvPicPr>
            <p:cNvPr id="43" name="Рисунок 42" descr="Прямая стрелка">
              <a:extLst>
                <a:ext uri="{FF2B5EF4-FFF2-40B4-BE49-F238E27FC236}">
                  <a16:creationId xmlns:a16="http://schemas.microsoft.com/office/drawing/2014/main" id="{9444BD11-C13D-CA45-3D88-DBF2B6E5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4945884" y="1119190"/>
              <a:ext cx="713452" cy="842242"/>
            </a:xfrm>
            <a:prstGeom prst="rect">
              <a:avLst/>
            </a:prstGeom>
          </p:spPr>
        </p:pic>
        <p:pic>
          <p:nvPicPr>
            <p:cNvPr id="44" name="Рисунок 43" descr="Прямая стрелка">
              <a:extLst>
                <a:ext uri="{FF2B5EF4-FFF2-40B4-BE49-F238E27FC236}">
                  <a16:creationId xmlns:a16="http://schemas.microsoft.com/office/drawing/2014/main" id="{FA38FB9A-64F0-7B4D-1952-03CEBD533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6624522" y="1133347"/>
              <a:ext cx="713452" cy="84224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BCD7BD8B-BE0A-5418-2059-CC54D3F37005}"/>
              </a:ext>
            </a:extLst>
          </p:cNvPr>
          <p:cNvSpPr/>
          <p:nvPr/>
        </p:nvSpPr>
        <p:spPr>
          <a:xfrm>
            <a:off x="4909927" y="4805116"/>
            <a:ext cx="2411739" cy="1813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482E42B4-02EE-D4DE-FBAF-948B1D45218D}"/>
              </a:ext>
            </a:extLst>
          </p:cNvPr>
          <p:cNvSpPr/>
          <p:nvPr/>
        </p:nvSpPr>
        <p:spPr>
          <a:xfrm>
            <a:off x="1887566" y="4805116"/>
            <a:ext cx="2411739" cy="1813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2AFEB4B-8F5E-3845-DB53-D1B0DEBFEF70}"/>
              </a:ext>
            </a:extLst>
          </p:cNvPr>
          <p:cNvSpPr/>
          <p:nvPr/>
        </p:nvSpPr>
        <p:spPr>
          <a:xfrm>
            <a:off x="1881028" y="4812721"/>
            <a:ext cx="2411739" cy="18133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76449DF2-3F03-4BE4-06A2-23CB466089CE}"/>
              </a:ext>
            </a:extLst>
          </p:cNvPr>
          <p:cNvSpPr/>
          <p:nvPr/>
        </p:nvSpPr>
        <p:spPr>
          <a:xfrm>
            <a:off x="4909927" y="4784588"/>
            <a:ext cx="2411739" cy="18133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37" name="Рисунок 36" descr="Маркеры-галочки">
            <a:extLst>
              <a:ext uri="{FF2B5EF4-FFF2-40B4-BE49-F238E27FC236}">
                <a16:creationId xmlns:a16="http://schemas.microsoft.com/office/drawing/2014/main" id="{787E8735-0A22-D8B0-B392-DF588B720A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12832" y="4965297"/>
            <a:ext cx="1467373" cy="1467373"/>
          </a:xfrm>
          <a:prstGeom prst="rect">
            <a:avLst/>
          </a:prstGeom>
        </p:spPr>
      </p:pic>
      <p:pic>
        <p:nvPicPr>
          <p:cNvPr id="39" name="Рисунок 38" descr="Закрыть">
            <a:extLst>
              <a:ext uri="{FF2B5EF4-FFF2-40B4-BE49-F238E27FC236}">
                <a16:creationId xmlns:a16="http://schemas.microsoft.com/office/drawing/2014/main" id="{9AAA45EF-18B1-A28B-16DA-14864697A3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36124" y="5026249"/>
            <a:ext cx="1345469" cy="13454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2A84EB-81F1-97BF-EB65-E8B7D9AC6611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 сказке было три лягушки?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82EB24-7B16-1982-80C9-CDB0BC39F733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Одна лягушка была ленива?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616C1F-DC4D-564E-71CE-0A113E20DE1E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Одна лягушка сбила масло?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33B4C-A21E-59D6-990E-FE3DA94A55E6}"/>
              </a:ext>
            </a:extLst>
          </p:cNvPr>
          <p:cNvSpPr txBox="1"/>
          <p:nvPr/>
        </p:nvSpPr>
        <p:spPr>
          <a:xfrm>
            <a:off x="1021315" y="2971279"/>
            <a:ext cx="777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Две лягушки выбрались из кувшина?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C7DED5-EB65-A336-E8FA-E842CAD23917}"/>
              </a:ext>
            </a:extLst>
          </p:cNvPr>
          <p:cNvSpPr txBox="1"/>
          <p:nvPr/>
        </p:nvSpPr>
        <p:spPr>
          <a:xfrm>
            <a:off x="787899" y="2989962"/>
            <a:ext cx="777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Эта сказка говорит о том, чтобы мы не сдавались и всегда шли вперёд?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38DF6FB-F5B7-ABFE-83F5-5781EDF028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" y="5855841"/>
            <a:ext cx="1039515" cy="94368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119BCAB-8C80-4331-86F4-16D09F6965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04" y="2560965"/>
            <a:ext cx="4309718" cy="43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8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68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8684"/>
                                </p:stCondLst>
                                <p:childTnLst>
                                  <p:par>
                                    <p:cTn id="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xit" presetSubtype="4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34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1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2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3"/>
                      </p:tgtEl>
                    </p:cond>
                  </p:nextCondLst>
                </p:seq>
                <p:seq concurrent="1" nextAc="seek">
                  <p:cTn id="158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9" fill="hold">
                          <p:stCondLst>
                            <p:cond delay="0"/>
                          </p:stCondLst>
                          <p:childTnLst>
                            <p:par>
                              <p:cTn id="1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4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0" presetClass="exit" presetSubtype="0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5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6" fill="hold">
                          <p:stCondLst>
                            <p:cond delay="indefinite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8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4" grpId="1" animBg="1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0" grpId="2" animBg="1"/>
          <p:bldP spid="50" grpId="3" animBg="1"/>
          <p:bldP spid="50" grpId="4" animBg="1"/>
          <p:bldP spid="50" grpId="5" animBg="1"/>
          <p:bldP spid="50" grpId="6" animBg="1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35" grpId="0"/>
          <p:bldP spid="35" grpId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68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8684"/>
                                </p:stCondLst>
                                <p:childTnLst>
                                  <p:par>
                                    <p:cTn id="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xit" presetSubtype="4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6" fill="hold">
                          <p:stCondLst>
                            <p:cond delay="indefinite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8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4" grpId="1" animBg="1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0" grpId="2" animBg="1"/>
          <p:bldP spid="50" grpId="3" animBg="1"/>
          <p:bldP spid="50" grpId="4" animBg="1"/>
          <p:bldP spid="50" grpId="5" animBg="1"/>
          <p:bldP spid="50" grpId="6" animBg="1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35" grpId="0"/>
          <p:bldP spid="35" grpId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EF29AED-3494-494E-8D96-7D81F0498102}"/>
</file>

<file path=customXml/itemProps2.xml><?xml version="1.0" encoding="utf-8"?>
<ds:datastoreItem xmlns:ds="http://schemas.openxmlformats.org/officeDocument/2006/customXml" ds:itemID="{D3D63621-CA1B-4EE4-942E-7273D2099E68}"/>
</file>

<file path=customXml/itemProps3.xml><?xml version="1.0" encoding="utf-8"?>
<ds:datastoreItem xmlns:ds="http://schemas.openxmlformats.org/officeDocument/2006/customXml" ds:itemID="{E3D31ED3-8F01-43DC-A28A-F94B3789B5FA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37</Words>
  <Application>Microsoft Office PowerPoint</Application>
  <PresentationFormat>Широкоэкранный</PresentationFormat>
  <Paragraphs>5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Olessya Vasilevskaya</dc:creator>
  <cp:lastModifiedBy>Olessya Vasilevskaya</cp:lastModifiedBy>
  <cp:revision>1</cp:revision>
  <dcterms:created xsi:type="dcterms:W3CDTF">2025-10-27T14:16:04Z</dcterms:created>
  <dcterms:modified xsi:type="dcterms:W3CDTF">2025-10-27T15:38:52Z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