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7836-6243-4A3A-1305-BBA50C0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B2C0E-8629-B0BA-EAB3-3B6AB556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C1CDE-8F5D-6C86-A20D-BBF6BAE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D22A-6711-29E0-ECB8-3DFA5C3E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15BCB-872F-9353-47C1-C279179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7EFB-E5F1-DE1D-BDB9-397FEB3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8F4F3-4AFB-7432-2482-E8F543CE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4D2FF-886D-D1A3-AFCC-B9C7CE72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EB5B3-E68C-31FF-5CAD-FD200E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2825-DA32-8604-04CA-034F648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61AE2-8BF4-DB58-17C4-86831A94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AE1A8-DB0A-8322-1CCF-125E2266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4ED3C-0489-7BA5-764E-203FAE73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52646-19C4-3E02-8D83-D48437D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4BF00-C5F4-80AB-1BEF-BF874B5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6F31-B670-632B-F21C-4310C0EA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1941-27B1-51C7-E5AA-F7705930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C451F-B628-4A80-5526-D028667D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3FF2C-EC4A-EB53-EA52-EAEAE457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B225-9A92-2465-3449-4FF0BDA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1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1CB5-F2CC-CA82-3C28-730F40C7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21E84-DB49-1034-F3B0-C392D9A3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5042E-1038-2D9D-023B-5E82D52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6E2EA-3D38-0B0F-0959-D3F9442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38FF9-939A-00E0-8F32-C1FA61D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EDB9E-59EE-8843-1461-1BB35DB6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610BF-2158-B5AE-D50A-485196DEB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66FB1-EF24-3CDD-94A2-8816D264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2C4C9-3B5F-B383-1132-15807ACF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C724F-9F00-1A85-2CFF-BCEB3765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C6B5C-2982-46DE-2E3E-9D004E3A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A601D-83B5-E9D9-6231-865FA963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5AC91-A878-1773-F68A-B7677660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F8C4E3-8792-2F10-3A43-81D7253F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305133-0D56-04B4-F4C4-077EB1963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9E51DD-5AF6-7471-2594-1AB7BAF83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636A18-B856-2751-51A5-506ECDC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A46F9-09FC-96AE-C806-1B0CF835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3EBF78-A638-5E60-5BD3-A53C073D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0BBB3-57DD-62A5-8089-1B9B278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67E84-AC32-29B1-098D-3F4461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CACD7-7F64-5565-8B03-C9EBB536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974437-E14B-7297-25FF-0809116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F7937-276A-0079-021E-00BF5C78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5C9B4-77B5-E5AA-C19F-1DFDF765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2C63E-5E5B-6A93-DD34-78CEA10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7577-C893-4652-084D-B086384E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1CB45-11CA-B07A-3095-38035E00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8BFE6-7AEA-2881-FF6D-CADE5EB8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11727-6A14-9DE5-501B-5C6C6ADC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3DC8F-39C8-5469-0A74-BB909E38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D6DE0-CEAB-4EB4-B90A-FEC6722C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A9A1-548B-6253-1B5E-F03BA1B1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BD7716-6976-643C-547B-BDDE85F43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583F5-0500-DA3C-42A9-C1D87510C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70214-E3E8-3AE0-4303-BDC3F699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55668C-0CBD-7E79-9193-FF3F408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AE348-A246-79D9-304B-A2B162B1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4B7A0-27CB-ADC1-F4BE-BD37567A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BDC84-E0C4-550A-6650-5C122481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C9CD6-B6FB-128E-ADFD-5B9AFF17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9CF1-9A6E-448E-AA2B-685CC73BB9C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EBBBC-66E1-391E-8446-6E12E3853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A1AF-E232-C2A6-FCCD-817800FB0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88" y="3429000"/>
            <a:ext cx="2929467" cy="292946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BC048-8B50-99F3-E28E-E52522145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875" y="425125"/>
            <a:ext cx="1950889" cy="1633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7" y="494454"/>
            <a:ext cx="1501986" cy="15019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8" y="601979"/>
            <a:ext cx="1280161" cy="128016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09457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283" y="3112663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4372" y="1708573"/>
            <a:ext cx="4401693" cy="3185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8341" y="2204355"/>
            <a:ext cx="3964191" cy="6035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529E8-DFBE-D9EA-748D-E2BC71D47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098822">
            <a:off x="7649526" y="2997658"/>
            <a:ext cx="4323130" cy="603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D5C7AC-BE49-9F8C-1AA0-82FBDDD195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3009" y="3883529"/>
            <a:ext cx="3776112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1594434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80" y="-319892"/>
            <a:ext cx="4121083" cy="41210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58"/>
            <a:ext cx="1505908" cy="15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46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L -0.00078 3.33333E-6 L -0.00013 -0.00023 C 0.04179 0.0037 -0.03386 -0.00278 0.06784 0.00231 C 0.07344 0.00254 0.0789 0.00393 0.08437 0.00463 C 0.09739 0.00416 0.11028 0.00439 0.12304 0.00347 C 0.12552 0.00324 0.12799 0.00139 0.13034 0.00092 C 0.13398 0.00023 0.1375 0.00023 0.14101 -0.00023 C 0.1431 -0.00047 0.14505 -0.00116 0.147 -0.00139 L 0.17161 -0.00486 C 0.19791 -0.00949 0.15872 -0.00556 0.19622 -0.00834 C 0.20898 -0.00834 0.22161 -0.00834 0.23424 -0.00741 C 0.23698 -0.00718 0.23958 -0.00579 0.24219 -0.00486 C 0.25065 -0.00255 0.24466 -0.0051 0.25755 -0.00023 C 0.25924 0.00046 0.26107 0.00139 0.26289 0.00231 C 0.26289 0.00254 0.26745 0.01412 0.26758 0.01527 C 0.26771 0.01828 0.26732 0.02106 0.26692 0.02384 C 0.26575 0.02963 0.26445 0.0324 0.26146 0.03564 C 0.26002 0.03727 0.25846 0.03796 0.2569 0.03912 C 0.24857 0.04606 0.25794 0.03958 0.24622 0.04629 C 0.24349 0.04791 0.23815 0.05115 0.23815 0.05139 C 0.23672 0.05393 0.23554 0.05764 0.23359 0.05949 C 0.22786 0.06504 0.21562 0.07245 0.21562 0.07268 C 0.20651 0.08889 0.21562 0.0743 0.2056 0.08564 C 0.20482 0.08657 0.20429 0.08819 0.20364 0.08935 C 0.20117 0.09305 0.19883 0.09699 0.19622 0.1 C 0.19049 0.10694 0.19427 0.10277 0.18164 0.11435 C 0.18008 0.11597 0.16836 0.12615 0.16823 0.12615 C 0.16302 0.13588 0.16862 0.12662 0.15963 0.13727 C 0.15781 0.13912 0.15625 0.14236 0.15429 0.14444 C 0.14974 0.14838 0.14518 0.15185 0.14036 0.15509 C 0.13151 0.16088 0.13073 0.15879 0.1237 0.16458 C 0.11745 0.16967 0.11133 0.175 0.10508 0.18009 C 0.10221 0.1824 0.09909 0.18402 0.09635 0.18727 C 0.0944 0.18958 0.09258 0.19259 0.09036 0.19444 C 0.0832 0.19977 0.07617 0.20625 0.06836 0.20879 C 0.05403 0.21319 0.06094 0.21134 0.04778 0.21458 C 0.03633 0.22361 0.05221 0.21203 0.03385 0.22176 C 0.03242 0.22268 0.03125 0.22453 0.02982 0.22546 C 0.02864 0.22639 0.02708 0.22662 0.02578 0.22777 C 0.02448 0.22916 0.02317 0.23125 0.02187 0.2324 C 0.02083 0.23356 0.01966 0.23402 0.01862 0.23495 C 0.01666 0.23657 0.0151 0.23842 0.01328 0.23958 C 0.0026 0.24791 0.01692 0.23495 0.0039 0.24583 C -0.01081 0.25787 -0.00156 0.25347 -0.01406 0.25764 C -0.01537 0.25902 -0.0168 0.25972 -0.0181 0.26111 C -0.02149 0.26527 -0.01823 0.26875 -0.01537 0.2743 C -0.01498 0.27523 -0.01406 0.27546 -0.01341 0.27546 C -0.0099 0.27615 -0.00638 0.27639 -0.00274 0.27685 C 0.01067 0.27569 0.02435 0.2743 0.03789 0.2743 C 0.05521 0.2743 0.07239 0.27523 0.08971 0.27546 C 0.10442 0.27777 0.11211 0.27893 0.13034 0.27939 L 0.16823 0.27801 C 0.17096 0.27754 0.1737 0.27685 0.1763 0.27685 C 0.20508 0.27685 0.19909 0.27569 0.21419 0.27939 C 0.21719 0.27893 0.23216 0.27777 0.2362 0.27685 C 0.25247 0.27338 0.23528 0.2743 0.25416 0.2743 L 0.25416 0.27453 " pathEditMode="relative" rAng="0" ptsTypes="AAAAAAAAAAAAAAAAAAAAAAAAAAAAAAAAAAAAAAAAAAAAAAAAAAAAAAAAAA">
                                      <p:cBhvr>
                                        <p:cTn id="7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9AAA7C9-6A5D-4442-A9F6-5F9AE9737064}"/>
</file>

<file path=customXml/itemProps2.xml><?xml version="1.0" encoding="utf-8"?>
<ds:datastoreItem xmlns:ds="http://schemas.openxmlformats.org/officeDocument/2006/customXml" ds:itemID="{E96D86D2-552F-434B-BD95-AD76F6BACDAA}"/>
</file>

<file path=customXml/itemProps3.xml><?xml version="1.0" encoding="utf-8"?>
<ds:datastoreItem xmlns:ds="http://schemas.openxmlformats.org/officeDocument/2006/customXml" ds:itemID="{7B1A0466-23C2-4CCB-BC3F-4C5CD140D7F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2025-10-27T13:26:35Z</dcterms:created>
  <dcterms:modified xsi:type="dcterms:W3CDTF">2025-10-27T13:28:06Z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