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09865E-F1C3-66ED-A4C9-44A630D3AF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3C2CE0A-273D-E6F9-2945-5702772868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09643F-E339-B4A8-C3FE-5157A9349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4091-2D39-47A2-B672-D88E8A4DC264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6FE281-403A-4D16-3386-D31B050BF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069984-864B-F10A-B323-10579CB2D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AAEA-636E-4047-90AA-7A805E5CC6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904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0E6084-D4E9-E72D-F8F6-5E55E6642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1DD0205-4F4F-57F0-2F3B-1F38000953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F89371-3D79-A7B3-23AD-570927600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4091-2D39-47A2-B672-D88E8A4DC264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CF27F7-C0BC-2FEB-AE8C-A11FD7A6B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6D6B03-3998-754D-2301-3B8F2511C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AAEA-636E-4047-90AA-7A805E5CC6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526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9D9C06E-15EA-8B87-0C1D-ACCB6EC8AE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E25A608-ED0E-9544-DC6E-E1046D8B87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0CF0C4-6510-EF9D-8250-4F8D43DAA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4091-2D39-47A2-B672-D88E8A4DC264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2CC9F1-FDFF-A489-1721-B0EA0BA7E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FB2EFD-62B6-3A35-4E51-155B36BEC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AAEA-636E-4047-90AA-7A805E5CC6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278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78B754-E0EE-81E8-53C5-9B795DBC5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B48DB3-0B91-637D-F861-3FEE60F7C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2BE227-249F-C646-BAC7-AD4E8AF2E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4091-2D39-47A2-B672-D88E8A4DC264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54C1E7-C8E2-53D2-C698-DF51CB3D6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671296-9259-C6F9-A39D-73D9D26D6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AAEA-636E-4047-90AA-7A805E5CC6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753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01D754-E2BF-C33F-741E-E0817F43B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4840E7-D446-9A3E-FB0A-FE87C810D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F4E807-D54C-6CE9-3B0A-279F919CD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4091-2D39-47A2-B672-D88E8A4DC264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2FBDD2-BA77-8785-5B58-BF6E80761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B04889-6AA7-67F0-083B-50DC6BB7B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AAEA-636E-4047-90AA-7A805E5CC6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028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132B0E-DCCA-656A-E8DE-B009B97FF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8545AB-159C-43DA-2BDD-1ECBD47015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835F5E-E592-713C-B109-F0E2DF8BE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5E9238-DCA9-714A-CC7D-1FB878EF6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4091-2D39-47A2-B672-D88E8A4DC264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51F22E-6740-922E-8A59-4995BB1FC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077FCF-6DF9-FED6-CC04-D18CC044D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AAEA-636E-4047-90AA-7A805E5CC6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559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34B6E8-66EB-08E3-C24B-FE0FAB535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090856-A39B-A4A7-8D17-DED619DA7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E859BC8-9D66-1583-0F5E-A7B7FC7040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2528FB7-BEFC-3026-35A0-2B26543B77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FF7F28F-6DFC-4A84-6E77-5876CE2B3A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D451B2F-07B2-48EB-D791-853C39FCF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4091-2D39-47A2-B672-D88E8A4DC264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E720D8D-786D-079D-6BFB-BDEED91FD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D975BF4-D290-036C-0651-3358D46A8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AAEA-636E-4047-90AA-7A805E5CC6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708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D31688-21DC-7425-B52C-B62493E15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5B6D7DD-85F3-E0DC-E343-2E79CC9FE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4091-2D39-47A2-B672-D88E8A4DC264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2AF94A5-1880-358E-C99E-112431138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B6CC02E-61B1-E5F3-2ECE-B6375F80A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AAEA-636E-4047-90AA-7A805E5CC6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191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A16B450-A76F-D794-1373-445C3A1F4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4091-2D39-47A2-B672-D88E8A4DC264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38A7826-9FFF-D176-2206-E4D5A0FA7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4BB6E12-20CF-53A8-E26E-3AE6EF41C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AAEA-636E-4047-90AA-7A805E5CC6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407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B55014-D400-562C-A355-9EB11BB65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16A046-7BB9-511C-5F71-5B8564C59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2ECBE4E-3FD1-E7F1-9861-1118EDE20D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5E58F2-E11C-BAFA-DAE3-9DA394B2E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4091-2D39-47A2-B672-D88E8A4DC264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55A8D0-41D3-437C-DAFB-E99CD80BD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F114FC-2B69-7627-9263-22E2C3665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AAEA-636E-4047-90AA-7A805E5CC6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241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7477CD-AA6B-CC56-99C7-88B09D963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07AF3D1-476B-B433-5770-CF24921300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5A8A83-093F-9AB7-0C96-5F62CFB369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0F8EEDE-65E6-22AF-F4F2-DA45F5786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4091-2D39-47A2-B672-D88E8A4DC264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E8BCE3-E862-D457-3B9F-24621C81B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5F035C-96A7-9B86-48CC-C9D6DED58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AAEA-636E-4047-90AA-7A805E5CC6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655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9C93A5-AB0F-684F-7B81-CB06422DA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441F3E-ED81-411F-241D-0AC86C1BF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976049-F8C2-597F-7540-45B3377766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14091-2D39-47A2-B672-D88E8A4DC264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D66C0C-7A75-9503-663D-DD74632B1E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CB86EC-A342-71ED-E936-6C537162D5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0AAEA-636E-4047-90AA-7A805E5CC6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34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CDBD35-2D79-7700-959C-3D1714F36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51" y="-34924"/>
            <a:ext cx="12305359" cy="689292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76ABEDE-1514-EBA8-0295-A96EEA5686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7917" y="2210635"/>
            <a:ext cx="4876190" cy="487619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D01043C-01FC-5F6D-E9AE-1055C7A5B8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252" y="2726266"/>
            <a:ext cx="3877733" cy="387773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DEBDEDC-8D1A-540D-6A6B-FF36F463CA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05698">
            <a:off x="3160672" y="2261365"/>
            <a:ext cx="2108200" cy="21082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B35E272-DF8A-7779-55A8-F7FD183344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24970">
            <a:off x="3025441" y="2083565"/>
            <a:ext cx="2463800" cy="24638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7275916-EC2C-CDBE-6705-1ABB4E9C00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82510">
            <a:off x="3183148" y="2431340"/>
            <a:ext cx="2007391" cy="200739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17E8580-4D39-33CA-4A2C-52E7AA7A51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318" y="2362870"/>
            <a:ext cx="1863111" cy="186311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349B2D5-136E-98F8-4BD0-FD14DE1571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51030">
            <a:off x="3210147" y="2203021"/>
            <a:ext cx="2311400" cy="23114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8BECA06-7615-D505-EB58-316CF8B673F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464" y="2419972"/>
            <a:ext cx="2294467" cy="172085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690A992-4C85-A9C5-EC06-F3AEB8E63FF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05256">
            <a:off x="3320213" y="2195289"/>
            <a:ext cx="2091267" cy="209126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9B8CBA7-AE06-3104-AF93-3C8B7A1CB37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729" y="1982198"/>
            <a:ext cx="2294467" cy="229446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4F006CC-8AB8-5FAE-24D2-68067A381D5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551" y="2127542"/>
            <a:ext cx="1773315" cy="185070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A40F7E5-7A35-3524-CBB2-813056E3BAD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4454">
            <a:off x="3503180" y="2212637"/>
            <a:ext cx="1409196" cy="191346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609B73-9EAF-30EB-EF0F-350F6F8C20B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053" y="-416648"/>
            <a:ext cx="5303917" cy="530391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44EEABA-70DE-263A-20A9-A16D3DB0519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093" y="1252971"/>
            <a:ext cx="2894060" cy="299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66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F6BBAD4-3B43-41A3-B95F-C14E28455F7B}"/>
</file>

<file path=customXml/itemProps2.xml><?xml version="1.0" encoding="utf-8"?>
<ds:datastoreItem xmlns:ds="http://schemas.openxmlformats.org/officeDocument/2006/customXml" ds:itemID="{0E510EAC-7D4E-46B4-9991-F5217AB087CD}"/>
</file>

<file path=customXml/itemProps3.xml><?xml version="1.0" encoding="utf-8"?>
<ds:datastoreItem xmlns:ds="http://schemas.openxmlformats.org/officeDocument/2006/customXml" ds:itemID="{ECB569A7-7737-492B-BF65-CFD6D00C4940}"/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5</cp:revision>
  <dcterms:created xsi:type="dcterms:W3CDTF">2025-10-26T14:54:41Z</dcterms:created>
  <dcterms:modified xsi:type="dcterms:W3CDTF">2025-10-27T12:55:02Z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