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90" d="100"/>
          <a:sy n="90" d="100"/>
        </p:scale>
        <p:origin x="370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2.xml"/><Relationship Id="rId3" Type="http://schemas.openxmlformats.org/officeDocument/2006/relationships/presProps" Target="presProps.xml"/><Relationship Id="rId7" Type="http://schemas.openxmlformats.org/officeDocument/2006/relationships/customXml" Target="../customXml/item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Relationship Id="rId9" Type="http://schemas.openxmlformats.org/officeDocument/2006/relationships/customXml" Target="../customXml/item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A184D56-BE82-69A7-B7A5-8443EC57EAA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282B6D53-89EE-A2A6-C032-D96440BB1F5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11C07E7-8382-C7B8-32B7-98053F0906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628455-F386-4C92-9248-8D0CDA5E462F}" type="datetimeFigureOut">
              <a:rPr lang="ru-RU" smtClean="0"/>
              <a:t>27.10.2025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5694979-6823-E5C3-C64E-1ED2B39814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E4E32A4-920E-86A3-7FC0-42D68104E5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C9953-7C91-40A9-9B68-B7F705585BC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778605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836FCDB-9923-2A67-AF36-EEEEA0DBBD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5BE37EF6-A627-6332-033B-2198ABBF211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E470D5E-E1BD-29F0-3C51-D247CD395E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628455-F386-4C92-9248-8D0CDA5E462F}" type="datetimeFigureOut">
              <a:rPr lang="ru-RU" smtClean="0"/>
              <a:t>27.10.2025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128E69A-30F8-A07E-39C0-99FC6FBEC6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73314AB-9430-79A2-21A9-84DD9EE5EE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C9953-7C91-40A9-9B68-B7F705585BC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028122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930C28EF-3AB2-5852-4546-D5C178DCAD4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B0293935-CF41-9B0C-E2C1-7C751FE2C85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A28C713-FCC5-D155-010E-0B9F0BDCE7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628455-F386-4C92-9248-8D0CDA5E462F}" type="datetimeFigureOut">
              <a:rPr lang="ru-RU" smtClean="0"/>
              <a:t>27.10.2025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3A05DA4-E613-A6D4-5A2A-29572A28F9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B55D147-DFC1-669A-FD30-11830D6F3D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C9953-7C91-40A9-9B68-B7F705585BC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065901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CDC586B-F793-A3FD-69B4-9573CEA597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00099EA-286E-DB84-52D0-96D72123CD0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AD56D2D-89E7-47DC-74FD-2E830B5164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628455-F386-4C92-9248-8D0CDA5E462F}" type="datetimeFigureOut">
              <a:rPr lang="ru-RU" smtClean="0"/>
              <a:t>27.10.2025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84C9DCA-CAFD-57D8-F9B8-834413836F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3229F18-7940-DFA2-09D8-BD8F3102AE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C9953-7C91-40A9-9B68-B7F705585BC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338809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F4E2F75-ABE3-1BF9-8886-940AFF5846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3EFD7709-8DAA-916F-7A4B-C975B1D1FBA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D49A65E-F3D1-7B0A-7336-D0B83CF431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628455-F386-4C92-9248-8D0CDA5E462F}" type="datetimeFigureOut">
              <a:rPr lang="ru-RU" smtClean="0"/>
              <a:t>27.10.2025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79B2C94-7853-CE29-264C-2995B66C47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1FF574F-5672-2997-B285-2646E3B063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C9953-7C91-40A9-9B68-B7F705585BC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305081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7679F42-D876-A7A5-590C-2A5B2998CA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79EABAF-9C21-3BEB-3C8F-B2CCCCFDE4C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BDA9FBE5-E06D-5D91-96FD-97D03081219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03099917-63DD-E040-C1FB-332A738806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628455-F386-4C92-9248-8D0CDA5E462F}" type="datetimeFigureOut">
              <a:rPr lang="ru-RU" smtClean="0"/>
              <a:t>27.10.2025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9FA0593B-06E9-BD9A-5EE8-C5A47736E0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0D3945D5-B759-8AFD-EACE-E948D5F3B1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C9953-7C91-40A9-9B68-B7F705585BC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202679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A9BFEB1-2B5D-C635-9D46-C2363E4407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D6AAE40B-C0DD-3222-3772-C4938FDBF72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CA13D960-3224-EE1C-EEF3-0C67FB4EF7B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996B9F5A-EF19-3B11-215F-761C2E34F60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88EABD3E-5461-8439-27AA-AE6731D8817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71897F6E-939B-5DFB-1B44-468DD0D2B4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628455-F386-4C92-9248-8D0CDA5E462F}" type="datetimeFigureOut">
              <a:rPr lang="ru-RU" smtClean="0"/>
              <a:t>27.10.2025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A5DB2E68-2001-8F0A-1491-005D8A90BB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9D966D4D-4A64-C999-D847-018A7B09D3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C9953-7C91-40A9-9B68-B7F705585BC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379237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1E273A6-E4E1-F018-7207-3B05719B60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FCE22CB2-2566-ADF2-4928-7CAEEAD12E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628455-F386-4C92-9248-8D0CDA5E462F}" type="datetimeFigureOut">
              <a:rPr lang="ru-RU" smtClean="0"/>
              <a:t>27.10.2025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203AD224-786C-E69E-3482-872844B31C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34335AEE-199C-2F98-DAE9-310470C396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C9953-7C91-40A9-9B68-B7F705585BC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986511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9990F8BA-ED79-22FA-DE7E-DCE000244D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628455-F386-4C92-9248-8D0CDA5E462F}" type="datetimeFigureOut">
              <a:rPr lang="ru-RU" smtClean="0"/>
              <a:t>27.10.2025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1A99CC2C-AEBF-3BCC-6F17-0D21903891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4EE555C8-8338-4464-063B-7EAB4CAFA7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C9953-7C91-40A9-9B68-B7F705585BC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525743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B398D8F-0AD4-011D-25EC-F9EC9DB280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BE04BFD-5AD9-8A6D-F6CE-95A237C4C75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972B955D-C13D-C412-FD83-91FE2463C73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C0B31E14-7116-48F8-2C05-7B2FFD6389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628455-F386-4C92-9248-8D0CDA5E462F}" type="datetimeFigureOut">
              <a:rPr lang="ru-RU" smtClean="0"/>
              <a:t>27.10.2025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5D06A65F-7160-3F2D-8EBF-3867AF2C47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0C11C24B-CC68-BB0B-0E44-9970A7D9EA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C9953-7C91-40A9-9B68-B7F705585BC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52688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CC37E2F-046B-8546-5A76-B8F864563F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20928BB3-1A3F-54BD-C838-711A87C3109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68B1599E-F006-9E0A-3CA8-DBA159E8524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6EFAD1B4-CF55-DA68-9E18-68816E6FE9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628455-F386-4C92-9248-8D0CDA5E462F}" type="datetimeFigureOut">
              <a:rPr lang="ru-RU" smtClean="0"/>
              <a:t>27.10.2025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F80DDBB1-B4C4-B4B3-6142-68C21D4FE4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4C5C0BB9-ADB4-4BC9-1003-20019F623F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C9953-7C91-40A9-9B68-B7F705585BC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056849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A7658D6-3271-8753-4779-CB5F1EF6C4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E6A7D840-490F-1AD2-6C39-0A552AEDB8D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16FF6C0-59AE-6F56-421B-0B81A4FA731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628455-F386-4C92-9248-8D0CDA5E462F}" type="datetimeFigureOut">
              <a:rPr lang="ru-RU" smtClean="0"/>
              <a:t>27.10.2025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6B14DA4-8B66-7E1D-46B8-AE5D5760BE6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0051CA9-D369-2FB7-6B7E-430185ABA58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1C9953-7C91-40A9-9B68-B7F705585BC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796048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image" Target="../media/image1.jpg"/><Relationship Id="rId16" Type="http://schemas.openxmlformats.org/officeDocument/2006/relationships/image" Target="../media/image1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DACDBD35-2D79-7700-959C-3D1714F3609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551" y="-34924"/>
            <a:ext cx="12305359" cy="6892924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776ABEDE-1514-EBA8-0295-A96EEA5686B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797917" y="2210635"/>
            <a:ext cx="4876190" cy="4876190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3D01043C-01FC-5F6D-E9AE-1055C7A5B84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5252" y="2726266"/>
            <a:ext cx="3877733" cy="3877733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5DEBDEDC-8D1A-540D-6A6B-FF36F463CAD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851849">
            <a:off x="3129092" y="2353888"/>
            <a:ext cx="2108200" cy="2108200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BB35E272-DF8A-7779-55A8-F7FD183344C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642681">
            <a:off x="3050637" y="2080458"/>
            <a:ext cx="2463800" cy="2463800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D7275916-EC2C-CDBE-6705-1ABB4E9C00C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899904">
            <a:off x="3154729" y="2467851"/>
            <a:ext cx="2007391" cy="2007391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B17E8580-4D39-33CA-4A2C-52E7AA7A51C0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2003" y="2364752"/>
            <a:ext cx="1863111" cy="1863111"/>
          </a:xfrm>
          <a:prstGeom prst="rect">
            <a:avLst/>
          </a:prstGeom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B349B2D5-136E-98F8-4BD0-FD14DE157154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151030">
            <a:off x="3131638" y="2156657"/>
            <a:ext cx="2311400" cy="2311400"/>
          </a:xfrm>
          <a:prstGeom prst="rect">
            <a:avLst/>
          </a:prstGeom>
        </p:spPr>
      </p:pic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48BECA06-7615-D505-EB58-316CF8B673FB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081179" y="2597865"/>
            <a:ext cx="2294466" cy="1720850"/>
          </a:xfrm>
          <a:prstGeom prst="rect">
            <a:avLst/>
          </a:prstGeom>
        </p:spPr>
      </p:pic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6690A992-4C85-A9C5-EC06-F3AEB8E63FF6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19195833">
            <a:off x="3352946" y="2163769"/>
            <a:ext cx="2091267" cy="2091267"/>
          </a:xfrm>
          <a:prstGeom prst="rect">
            <a:avLst/>
          </a:prstGeom>
        </p:spPr>
      </p:pic>
      <p:pic>
        <p:nvPicPr>
          <p:cNvPr id="24" name="Рисунок 23">
            <a:extLst>
              <a:ext uri="{FF2B5EF4-FFF2-40B4-BE49-F238E27FC236}">
                <a16:creationId xmlns:a16="http://schemas.microsoft.com/office/drawing/2014/main" id="{79B8CBA7-AE06-3104-AF93-3C8B7A1CB379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7945" y="2149630"/>
            <a:ext cx="2088324" cy="2088324"/>
          </a:xfrm>
          <a:prstGeom prst="rect">
            <a:avLst/>
          </a:prstGeom>
        </p:spPr>
      </p:pic>
      <p:pic>
        <p:nvPicPr>
          <p:cNvPr id="26" name="Рисунок 25">
            <a:extLst>
              <a:ext uri="{FF2B5EF4-FFF2-40B4-BE49-F238E27FC236}">
                <a16:creationId xmlns:a16="http://schemas.microsoft.com/office/drawing/2014/main" id="{64F006CC-8AB8-5FAE-24D2-68067A381D57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2966" y="2168985"/>
            <a:ext cx="1810339" cy="1889344"/>
          </a:xfrm>
          <a:prstGeom prst="rect">
            <a:avLst/>
          </a:prstGeom>
        </p:spPr>
      </p:pic>
      <p:pic>
        <p:nvPicPr>
          <p:cNvPr id="28" name="Рисунок 27">
            <a:extLst>
              <a:ext uri="{FF2B5EF4-FFF2-40B4-BE49-F238E27FC236}">
                <a16:creationId xmlns:a16="http://schemas.microsoft.com/office/drawing/2014/main" id="{7A40F7E5-7A35-3524-CBB2-813056E3BAD0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2886166">
            <a:off x="3491052" y="2467798"/>
            <a:ext cx="1689119" cy="1689119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7A609B73-9EAF-30EB-EF0F-350F6F8C20B1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0148" y="-399607"/>
            <a:ext cx="5303917" cy="5303917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D44EEABA-70DE-263A-20A9-A16D3DB0519F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6373" y="1242845"/>
            <a:ext cx="2894060" cy="29951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36622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2" presetClass="exit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5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00"/>
                            </p:stCondLst>
                            <p:childTnLst>
                              <p:par>
                                <p:cTn id="55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500"/>
                            </p:stCondLst>
                            <p:childTnLst>
                              <p:par>
                                <p:cTn id="5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3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500"/>
                            </p:stCondLst>
                            <p:childTnLst>
                              <p:par>
                                <p:cTn id="73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500"/>
                            </p:stCondLst>
                            <p:childTnLst>
                              <p:par>
                                <p:cTn id="7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1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500"/>
                            </p:stCondLst>
                            <p:childTnLst>
                              <p:par>
                                <p:cTn id="91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500"/>
                            </p:stCondLst>
                            <p:childTnLst>
                              <p:par>
                                <p:cTn id="9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2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9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0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500"/>
                            </p:stCondLst>
                            <p:childTnLst>
                              <p:par>
                                <p:cTn id="10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500"/>
                            </p:stCondLst>
                            <p:childTnLst>
                              <p:par>
                                <p:cTn id="11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2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7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8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6" fill="hold">
                            <p:stCondLst>
                              <p:cond delay="500"/>
                            </p:stCondLst>
                            <p:childTnLst>
                              <p:par>
                                <p:cTn id="127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9" fill="hold">
                            <p:stCondLst>
                              <p:cond delay="500"/>
                            </p:stCondLst>
                            <p:childTnLst>
                              <p:par>
                                <p:cTn id="13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2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35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6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4" fill="hold">
                            <p:stCondLst>
                              <p:cond delay="500"/>
                            </p:stCondLst>
                            <p:childTnLst>
                              <p:par>
                                <p:cTn id="145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7" fill="hold">
                            <p:stCondLst>
                              <p:cond delay="500"/>
                            </p:stCondLst>
                            <p:childTnLst>
                              <p:par>
                                <p:cTn id="14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" fill="hold">
                      <p:stCondLst>
                        <p:cond delay="indefinite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2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53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4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6" fill="hold">
                      <p:stCondLst>
                        <p:cond delay="indefinite"/>
                      </p:stCondLst>
                      <p:childTnLst>
                        <p:par>
                          <p:cTn id="157" fill="hold">
                            <p:stCondLst>
                              <p:cond delay="0"/>
                            </p:stCondLst>
                            <p:childTnLst>
                              <p:par>
                                <p:cTn id="158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2" fill="hold">
                            <p:stCondLst>
                              <p:cond delay="500"/>
                            </p:stCondLst>
                            <p:childTnLst>
                              <p:par>
                                <p:cTn id="163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5" fill="hold">
                            <p:stCondLst>
                              <p:cond delay="500"/>
                            </p:stCondLst>
                            <p:childTnLst>
                              <p:par>
                                <p:cTn id="16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8" fill="hold">
                      <p:stCondLst>
                        <p:cond delay="indefinite"/>
                      </p:stCondLst>
                      <p:childTnLst>
                        <p:par>
                          <p:cTn id="169" fill="hold">
                            <p:stCondLst>
                              <p:cond delay="0"/>
                            </p:stCondLst>
                            <p:childTnLst>
                              <p:par>
                                <p:cTn id="170" presetID="2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71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2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4" fill="hold">
                      <p:stCondLst>
                        <p:cond delay="indefinite"/>
                      </p:stCondLst>
                      <p:childTnLst>
                        <p:par>
                          <p:cTn id="175" fill="hold">
                            <p:stCondLst>
                              <p:cond delay="0"/>
                            </p:stCondLst>
                            <p:childTnLst>
                              <p:par>
                                <p:cTn id="17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8" fill="hold">
                      <p:stCondLst>
                        <p:cond delay="indefinite"/>
                      </p:stCondLst>
                      <p:childTnLst>
                        <p:par>
                          <p:cTn id="179" fill="hold">
                            <p:stCondLst>
                              <p:cond delay="0"/>
                            </p:stCondLst>
                            <p:childTnLst>
                              <p:par>
                                <p:cTn id="18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8FC03484849DD4F838791533D0789A3" ma:contentTypeVersion="8" ma:contentTypeDescription="Create a new document." ma:contentTypeScope="" ma:versionID="bca26f3889678eeaa0bb719fead5ae4f">
  <xsd:schema xmlns:xsd="http://www.w3.org/2001/XMLSchema" xmlns:xs="http://www.w3.org/2001/XMLSchema" xmlns:p="http://schemas.microsoft.com/office/2006/metadata/properties" xmlns:ns2="f2b6131b-628d-405c-9a7f-49f976ea74da" targetNamespace="http://schemas.microsoft.com/office/2006/metadata/properties" ma:root="true" ma:fieldsID="29a91b777a59bc7ef03411fc66b8828d" ns2:_="">
    <xsd:import namespace="f2b6131b-628d-405c-9a7f-49f976ea74d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AutoDeleteEnabled" minOccurs="0"/>
                <xsd:element ref="ns2:DeleteAfter" minOccurs="0"/>
                <xsd:element ref="ns2:AutoUploadMarker" minOccurs="0"/>
                <xsd:element ref="ns2:UploadSource" minOccurs="0"/>
                <xsd:element ref="ns2:FolderPat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2b6131b-628d-405c-9a7f-49f976ea74d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AutoDeleteEnabled" ma:index="11" nillable="true" ma:displayName="AutoDeleteEnabled" ma:default="No" ma:format="RadioButtons" ma:internalName="AutoDeleteEnabled">
      <xsd:simpleType>
        <xsd:restriction base="dms:Choice">
          <xsd:enumeration value="Yes"/>
          <xsd:enumeration value="No"/>
        </xsd:restriction>
      </xsd:simpleType>
    </xsd:element>
    <xsd:element name="DeleteAfter" ma:index="12" nillable="true" ma:displayName="DeleteAfter" ma:format="DateOnly" ma:internalName="DeleteAfter">
      <xsd:simpleType>
        <xsd:restriction base="dms:DateTime"/>
      </xsd:simpleType>
    </xsd:element>
    <xsd:element name="AutoUploadMarker" ma:index="13" nillable="true" ma:displayName="AutoUploadMarker" ma:internalName="AutoUploadMarker">
      <xsd:simpleType>
        <xsd:restriction base="dms:Text">
          <xsd:maxLength value="255"/>
        </xsd:restriction>
      </xsd:simpleType>
    </xsd:element>
    <xsd:element name="UploadSource" ma:index="14" nillable="true" ma:displayName="UploadSource" ma:internalName="UploadSource">
      <xsd:simpleType>
        <xsd:restriction base="dms:Text">
          <xsd:maxLength value="255"/>
        </xsd:restriction>
      </xsd:simpleType>
    </xsd:element>
    <xsd:element name="FolderPath" ma:index="15" nillable="true" ma:displayName="FolderPath" ma:internalName="FolderPath">
      <xsd:simpleType>
        <xsd:restriction base="dms:Text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FolderPath xmlns="f2b6131b-628d-405c-9a7f-49f976ea74da" xsi:nil="true"/>
    <DeleteAfter xmlns="f2b6131b-628d-405c-9a7f-49f976ea74da" xsi:nil="true"/>
    <AutoUploadMarker xmlns="f2b6131b-628d-405c-9a7f-49f976ea74da" xsi:nil="true"/>
    <AutoDeleteEnabled xmlns="f2b6131b-628d-405c-9a7f-49f976ea74da">No</AutoDeleteEnabled>
    <UploadSource xmlns="f2b6131b-628d-405c-9a7f-49f976ea74da" xsi:nil="true"/>
  </documentManagement>
</p:properties>
</file>

<file path=customXml/itemProps1.xml><?xml version="1.0" encoding="utf-8"?>
<ds:datastoreItem xmlns:ds="http://schemas.openxmlformats.org/officeDocument/2006/customXml" ds:itemID="{344E0248-BC55-4C38-A1F6-B059EDE07021}"/>
</file>

<file path=customXml/itemProps2.xml><?xml version="1.0" encoding="utf-8"?>
<ds:datastoreItem xmlns:ds="http://schemas.openxmlformats.org/officeDocument/2006/customXml" ds:itemID="{CC03A4BA-615F-40BE-9DC3-58994A965084}"/>
</file>

<file path=customXml/itemProps3.xml><?xml version="1.0" encoding="utf-8"?>
<ds:datastoreItem xmlns:ds="http://schemas.openxmlformats.org/officeDocument/2006/customXml" ds:itemID="{E677D190-45F1-4E48-B0BE-CD20D04890D2}"/>
</file>

<file path=docProps/app.xml><?xml version="1.0" encoding="utf-8"?>
<Properties xmlns="http://schemas.openxmlformats.org/officeDocument/2006/extended-properties" xmlns:vt="http://schemas.openxmlformats.org/officeDocument/2006/docPropsVTypes">
  <TotalTime>11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Ольга Мосалкова</dc:creator>
  <cp:lastModifiedBy>Ольга Мосалкова</cp:lastModifiedBy>
  <cp:revision>2</cp:revision>
  <dcterms:created xsi:type="dcterms:W3CDTF">2025-10-27T12:32:50Z</dcterms:created>
  <dcterms:modified xsi:type="dcterms:W3CDTF">2025-10-27T12:49:04Z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0x01010038FC03484849DD4F838791533D0789A3</vt:lpwstr>
  </property>
</Properties>
</file>