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4D56-BE82-69A7-B7A5-8443EC57E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2B6D53-89EE-A2A6-C032-D96440BB1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C07E7-8382-C7B8-32B7-98053F090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694979-6823-E5C3-C64E-1ED2B398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32A4-920E-86A3-7FC0-42D68104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6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6FCDB-9923-2A67-AF36-EEEEA0DBB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E37EF6-A627-6332-033B-2198ABBF2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70D5E-E1BD-29F0-3C51-D247CD395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8E69A-30F8-A07E-39C0-99FC6FBE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14AB-9430-79A2-21A9-84DD9EE5E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1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0C28EF-3AB2-5852-4546-D5C178DCA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293935-CF41-9B0C-E2C1-7C751FE2C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8C713-FCC5-D155-010E-0B9F0BDC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05DA4-E613-A6D4-5A2A-29572A28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5D147-DFC1-669A-FD30-11830D6F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9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C586B-F793-A3FD-69B4-9573CEA5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099EA-286E-DB84-52D0-96D72123C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56D2D-89E7-47DC-74FD-2E830B5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C9DCA-CAFD-57D8-F9B8-83441383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29F18-7940-DFA2-09D8-BD8F3102A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8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2F75-ABE3-1BF9-8886-940AFF58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D7709-8DAA-916F-7A4B-C975B1D1F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9A65E-F3D1-7B0A-7336-D0B83CF43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9B2C94-7853-CE29-264C-2995B66C4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FF574F-5672-2997-B285-2646E3B0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50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79F42-D876-A7A5-590C-2A5B2998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EABAF-9C21-3BEB-3C8F-B2CCCCFDE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9FBE5-E06D-5D91-96FD-97D030812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99917-63DD-E040-C1FB-332A7388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0593B-06E9-BD9A-5EE8-C5A47736E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3945D5-B759-8AFD-EACE-E948D5F3B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6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BFEB1-2B5D-C635-9D46-C2363E440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AAE40B-C0DD-3222-3772-C4938FDB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3D960-3224-EE1C-EEF3-0C67FB4EF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6B9F5A-EF19-3B11-215F-761C2E34F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EABD3E-5461-8439-27AA-AE6731D88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897F6E-939B-5DFB-1B44-468DD0D2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B2E68-2001-8F0A-1491-005D8A90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966D4D-4A64-C999-D847-018A7B09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2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273A6-E4E1-F018-7207-3B05719B6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22CB2-2566-ADF2-4928-7CAEEAD12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3AD224-786C-E69E-3482-872844B3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335AEE-199C-2F98-DAE9-310470C3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5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990F8BA-ED79-22FA-DE7E-DCE00024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99CC2C-AEBF-3BCC-6F17-0D219038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E555C8-8338-4464-063B-7EAB4CAF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8D8F-0AD4-011D-25EC-F9EC9DB2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E04BFD-5AD9-8A6D-F6CE-95A237C4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B955D-C13D-C412-FD83-91FE2463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B31E14-7116-48F8-2C05-7B2FFD63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6A65F-7160-3F2D-8EBF-3867AF2C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11C24B-CC68-BB0B-0E44-9970A7D9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37E2F-046B-8546-5A76-B8F86456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928BB3-1A3F-54BD-C838-711A87C31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1599E-F006-9E0A-3CA8-DBA159E85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FAD1B4-CF55-DA68-9E18-68816E6F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DDBB1-B4C4-B4B3-6142-68C21D4F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5C0BB9-ADB4-4BC9-1003-20019F62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8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658D6-3271-8753-4779-CB5F1EF6C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A7D840-490F-1AD2-6C39-0A552AEDB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6FF6C0-59AE-6F56-421B-0B81A4FA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8455-F386-4C92-9248-8D0CDA5E462F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B14DA4-8B66-7E1D-46B8-AE5D5760B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51CA9-D369-2FB7-6B7E-430185AB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9953-7C91-40A9-9B68-B7F705585B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0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CDBD35-2D79-7700-959C-3D1714F3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1" y="-34924"/>
            <a:ext cx="12305359" cy="68929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6ABEDE-1514-EBA8-0295-A96EEA568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917" y="2210635"/>
            <a:ext cx="4876190" cy="4876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01043C-01FC-5F6D-E9AE-1055C7A5B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2" y="2726266"/>
            <a:ext cx="3877733" cy="38777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EBDEDC-8D1A-540D-6A6B-FF36F463C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30" y="1965546"/>
            <a:ext cx="2108200" cy="2108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35E272-DF8A-7779-55A8-F7FD18334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0185">
            <a:off x="2879734" y="1787746"/>
            <a:ext cx="2463800" cy="2463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275916-EC2C-CDBE-6705-1ABB4E9C0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56" y="2172490"/>
            <a:ext cx="2007391" cy="20073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7E8580-4D39-33CA-4A2C-52E7AA7A51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28" y="2332191"/>
            <a:ext cx="1863111" cy="18631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49B2D5-136E-98F8-4BD0-FD14DE1571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1030">
            <a:off x="3211551" y="2108045"/>
            <a:ext cx="2311400" cy="2311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BECA06-7615-D505-EB58-316CF8B673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4909" y="2518129"/>
            <a:ext cx="2294466" cy="17208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690A992-4C85-A9C5-EC06-F3AEB8E63F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195833">
            <a:off x="3190379" y="2130549"/>
            <a:ext cx="2091267" cy="20912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B8CBA7-AE06-3104-AF93-3C8B7A1CB3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12" y="1776791"/>
            <a:ext cx="2463800" cy="24638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F006CC-8AB8-5FAE-24D2-68067A381D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23" y="1907550"/>
            <a:ext cx="2051275" cy="214079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A40F7E5-7A35-3524-CBB2-813056E3BA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86166">
            <a:off x="3472987" y="2517889"/>
            <a:ext cx="1689119" cy="16891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609B73-9EAF-30EB-EF0F-350F6F8C2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01" y="-441324"/>
            <a:ext cx="5303917" cy="5303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4EEABA-70DE-263A-20A9-A16D3DB051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2" y="1353690"/>
            <a:ext cx="2894060" cy="29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38CBC7-2010-433C-8B02-CDE892B5936A}"/>
</file>

<file path=customXml/itemProps2.xml><?xml version="1.0" encoding="utf-8"?>
<ds:datastoreItem xmlns:ds="http://schemas.openxmlformats.org/officeDocument/2006/customXml" ds:itemID="{F281F422-C75E-40B7-9E6D-0307E3A8D6A6}"/>
</file>

<file path=customXml/itemProps3.xml><?xml version="1.0" encoding="utf-8"?>
<ds:datastoreItem xmlns:ds="http://schemas.openxmlformats.org/officeDocument/2006/customXml" ds:itemID="{7A1084E9-3426-498E-88E9-7DA02D9D2AA4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2025-10-27T12:32:50Z</dcterms:created>
  <dcterms:modified xsi:type="dcterms:W3CDTF">2025-10-27T12:43:30Z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