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865E-F1C3-66ED-A4C9-44A630D3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C2CE0A-273D-E6F9-2945-57027728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9643F-E339-B4A8-C3FE-5157A93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FE281-403A-4D16-3386-D31B050B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69984-864B-F10A-B323-10579CB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E6084-D4E9-E72D-F8F6-5E55E664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DD0205-4F4F-57F0-2F3B-1F3800095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9371-3D79-A7B3-23AD-57092760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27F7-C0BC-2FEB-AE8C-A11FD7A6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6B03-3998-754D-2301-3B8F2511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D9C06E-15EA-8B87-0C1D-ACCB6EC8A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25A608-ED0E-9544-DC6E-E1046D8B8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CF0C4-6510-EF9D-8250-4F8D43DA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CC9F1-FDFF-A489-1721-B0EA0BA7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B2EFD-62B6-3A35-4E51-155B36BE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7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8B754-E0EE-81E8-53C5-9B795DBC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48DB3-0B91-637D-F861-3FEE60F7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BE227-249F-C646-BAC7-AD4E8AF2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4C1E7-C8E2-53D2-C698-DF51CB3D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71296-9259-C6F9-A39D-73D9D26D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5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1D754-E2BF-C33F-741E-E0817F43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4840E7-D446-9A3E-FB0A-FE87C81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4E807-D54C-6CE9-3B0A-279F919C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FBDD2-BA77-8785-5B58-BF6E8076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04889-6AA7-67F0-083B-50DC6BB7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2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32B0E-DCCA-656A-E8DE-B009B97F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545AB-159C-43DA-2BDD-1ECBD470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835F5E-E592-713C-B109-F0E2DF8BE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E9238-DCA9-714A-CC7D-1FB878E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1F22E-6740-922E-8A59-4995BB1F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77FCF-6DF9-FED6-CC04-D18CC044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4B6E8-66EB-08E3-C24B-FE0FAB53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90856-A39B-A4A7-8D17-DED619DA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59BC8-9D66-1583-0F5E-A7B7FC704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528FB7-BEFC-3026-35A0-2B26543B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F7F28F-6DFC-4A84-6E77-5876CE2B3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451B2F-07B2-48EB-D791-853C39FC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720D8D-786D-079D-6BFB-BDEED91F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975BF4-D290-036C-0651-3358D46A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0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31688-21DC-7425-B52C-B62493E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B6D7DD-85F3-E0DC-E343-2E79CC9F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AF94A5-1880-358E-C99E-11243113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6CC02E-61B1-E5F3-2ECE-B6375F80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16B450-A76F-D794-1373-445C3A1F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8A7826-9FFF-D176-2206-E4D5A0FA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B6E12-20CF-53A8-E26E-3AE6EF41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0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5014-D400-562C-A355-9EB11BB6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6A046-7BB9-511C-5F71-5B8564C59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CBE4E-3FD1-E7F1-9861-1118EDE2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E58F2-E11C-BAFA-DAE3-9DA394B2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55A8D0-41D3-437C-DAFB-E99CD80B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114FC-2B69-7627-9263-22E2C366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4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477CD-AA6B-CC56-99C7-88B09D96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7AF3D1-476B-B433-5770-CF2492130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A8A83-093F-9AB7-0C96-5F62CFB3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F8EEDE-65E6-22AF-F4F2-DA45F578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8BCE3-E862-D457-3B9F-24621C81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F035C-96A7-9B86-48CC-C9D6DED5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5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C93A5-AB0F-684F-7B81-CB06422D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41F3E-ED81-411F-241D-0AC86C1B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76049-F8C2-597F-7540-45B337776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4091-2D39-47A2-B672-D88E8A4DC264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66C0C-7A75-9503-663D-DD74632B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B86EC-A342-71ED-E936-6C537162D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AAEA-636E-4047-90AA-7A805E5CC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DBD35-2D79-7700-959C-3D1714F3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1" y="-34924"/>
            <a:ext cx="12305359" cy="6892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6ABEDE-1514-EBA8-0295-A96EEA56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17" y="2210635"/>
            <a:ext cx="4876190" cy="487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1043C-01FC-5F6D-E9AE-1055C7A5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2" y="2726266"/>
            <a:ext cx="3877733" cy="3877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BDEDC-8D1A-540D-6A6B-FF36F463C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0" y="1965546"/>
            <a:ext cx="2108200" cy="2108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35E272-DF8A-7779-55A8-F7FD1833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185">
            <a:off x="2879734" y="1787746"/>
            <a:ext cx="2463800" cy="2463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275916-EC2C-CDBE-6705-1ABB4E9C0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56" y="2172490"/>
            <a:ext cx="2007391" cy="20073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E8580-4D39-33CA-4A2C-52E7AA7A5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28" y="2332191"/>
            <a:ext cx="1863111" cy="18631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49B2D5-136E-98F8-4BD0-FD14DE157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030">
            <a:off x="3211551" y="2108045"/>
            <a:ext cx="2311400" cy="2311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BECA06-7615-D505-EB58-316CF8B67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1" y="2391041"/>
            <a:ext cx="2294467" cy="17208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90A992-4C85-A9C5-EC06-F3AEB8E63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256">
            <a:off x="3318098" y="2216093"/>
            <a:ext cx="2091267" cy="20912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B8CBA7-AE06-3104-AF93-3C8B7A1CB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67" y="1828414"/>
            <a:ext cx="2463800" cy="2463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F006CC-8AB8-5FAE-24D2-68067A381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0" y="1888291"/>
            <a:ext cx="2051275" cy="214079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40F7E5-7A35-3524-CBB2-813056E3BA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3" y="2103366"/>
            <a:ext cx="1409196" cy="1913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09B73-9EAF-30EB-EF0F-350F6F8C2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01" y="-347476"/>
            <a:ext cx="5303917" cy="5303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EEABA-70DE-263A-20A9-A16D3DB05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09" y="1116782"/>
            <a:ext cx="2894060" cy="29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1EE6A4-EF4E-4F62-A7EE-C3C656084064}"/>
</file>

<file path=customXml/itemProps2.xml><?xml version="1.0" encoding="utf-8"?>
<ds:datastoreItem xmlns:ds="http://schemas.openxmlformats.org/officeDocument/2006/customXml" ds:itemID="{A7F4AF1D-95FA-4EFD-A0E8-B3259C1BFA4F}"/>
</file>

<file path=customXml/itemProps3.xml><?xml version="1.0" encoding="utf-8"?>
<ds:datastoreItem xmlns:ds="http://schemas.openxmlformats.org/officeDocument/2006/customXml" ds:itemID="{A7C7EE71-1735-4DAB-BE94-BEF87B186733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2025-10-26T14:54:41Z</dcterms:created>
  <dcterms:modified xsi:type="dcterms:W3CDTF">2025-10-27T12:19:40Z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