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48" y="4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6A2106-0F9B-4175-AEE1-4938C8F0A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D8A9731-03B3-4273-BB4E-32DE2A6061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0A2EEF4-9864-4CAB-9D9C-8386965C2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F40C-8D78-457A-BD84-1115EBCCB4B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69B95F-63D0-494D-9D4E-70F440C12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3B1F628-DD13-40D1-A2D0-254B4168F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68B5-6C6E-443C-B9B8-F5DF46CF4BE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4505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198BC-504F-4583-9183-FF2574CCF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60FF89D-9640-4386-85C8-45E22F6B08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CA61BC0-8422-451C-97F6-FFBDE0C46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F40C-8D78-457A-BD84-1115EBCCB4B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9EC37B1-534F-418F-9BA8-AC814E920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2457730-24C8-44E4-8405-1C477060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68B5-6C6E-443C-B9B8-F5DF46CF4BE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6822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F9B098E-4947-4D49-88C7-009CD34E36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5176CB4-B404-46C6-9413-F32D4D34D6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4FA76AA-FC4A-4A38-B289-617ABF0D2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F40C-8D78-457A-BD84-1115EBCCB4B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D65F597-09FA-49FE-AD2A-143BEAD35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7547FCF-959E-4005-848A-32102A37D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68B5-6C6E-443C-B9B8-F5DF46CF4BE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0135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0F5EC5-3C00-496E-9055-7C316728A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1CE3D76-CCC7-44D7-A571-952AA0D377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8C14EAA-DE1F-45FD-937E-6605B6A46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F40C-8D78-457A-BD84-1115EBCCB4B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DDD3440-64CD-4460-902C-B81962977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240A2C-69D3-43FE-A4A0-C3FF3829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68B5-6C6E-443C-B9B8-F5DF46CF4BE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6509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DC559E-689D-496C-BCB8-6617B8319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6938F80-ED96-4D7B-83B9-EA0D284F9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54AE195-3226-47ED-8C41-350185CEA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F40C-8D78-457A-BD84-1115EBCCB4B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2D680D0-18D9-4F6C-9E9E-26558398E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B7AF606-883B-4939-A91D-EEADE65D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68B5-6C6E-443C-B9B8-F5DF46CF4BE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9145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43E0A1-658B-4E44-B268-DFE342364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B1F0F63-C337-4CD5-B8A6-CAD3F4F521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7452318-87EB-4652-9FB0-A22C32759E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EB6B34B-FF24-4C07-80D7-CBF66713E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F40C-8D78-457A-BD84-1115EBCCB4B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47CAE8-A785-49E8-8038-8716AA3C4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3A8FE44-CFC2-45C6-ABB7-05559AD7F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68B5-6C6E-443C-B9B8-F5DF46CF4BE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3552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783CD-B81F-4D1B-ADAA-DD6DF0A33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E80A4CC-0E9E-4F94-BB6B-AA8C9AD19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1ECF9C4-D03D-4D5C-85F4-E2CA1DBEB6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33A766C-13FE-40B6-A288-3232D3E6A4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54CC64DB-78D5-4F04-8BD3-96BF5B44DA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2830D87-4000-4F1F-A6AF-B0A0E0428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F40C-8D78-457A-BD84-1115EBCCB4B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FD40ECF-A980-453C-A18F-9D18B3D51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35D0F75-3272-484D-88E9-2700B1CFD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68B5-6C6E-443C-B9B8-F5DF46CF4BE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4274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DE1E70-725F-4807-9F56-E057BF474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EAF3F02-D9DE-49AF-97BB-D1D143E83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F40C-8D78-457A-BD84-1115EBCCB4B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0D87075-6623-489A-92E2-0D9CF472C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B407B3A-4CC7-4D1B-A109-F1BA602D6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68B5-6C6E-443C-B9B8-F5DF46CF4BE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8848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F29AA9C-8E7D-4FFA-9694-FF557FE0C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F40C-8D78-457A-BD84-1115EBCCB4B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9AA499E-E2E1-42BC-AE0E-FCBBC6610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94FA4C30-CFC7-4FE1-AC0C-978B36DC0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68B5-6C6E-443C-B9B8-F5DF46CF4BE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8713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D5BEC9-6636-4450-AE9E-E819F6DC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DEE43D4-795F-4FA2-A173-DE2606066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7B0AEF0-C9DE-4BC1-A28A-EF4B5AA3E1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09A075E-A131-4C58-943F-379735705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F40C-8D78-457A-BD84-1115EBCCB4B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768AAD4-1636-48C9-904D-9A1B24BBD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1D93132-C420-4AF2-AA55-A1E8B231E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68B5-6C6E-443C-B9B8-F5DF46CF4BE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1915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0C62CD-5F85-4D24-88DC-9E784FA37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617D230-D6A1-4D86-9891-FDEBD75769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BE763D6-1CAB-416D-8B99-386C54245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A0B07D7-07EA-4658-8434-8547B2AA8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F40C-8D78-457A-BD84-1115EBCCB4B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FB9DCCD-71EF-415A-BC60-1F4634ED1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1F7D750-0C7C-4C3D-8855-5D5A7E1CE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68B5-6C6E-443C-B9B8-F5DF46CF4BE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6150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E8875E8-486F-4B6C-89C9-4A5E38AC0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D1C885-6CBE-4217-AB33-5768275976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868EE1-C832-4BC3-910A-ABBC918BF2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EF40C-8D78-457A-BD84-1115EBCCB4B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69A4801-48CC-45D7-96BC-3D3A25FD6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EBCCED9-1671-428B-B8EB-F81EB715FB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968B5-6C6E-443C-B9B8-F5DF46CF4BE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1201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microsoft.com/office/2007/relationships/hdphoto" Target="../media/hdphoto1.wdp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3E7132-5597-4F6D-A4D6-8FD30FDA3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F00F4F20-B4A2-4F72-A82A-E83271D5BA52}"/>
              </a:ext>
            </a:extLst>
          </p:cNvPr>
          <p:cNvSpPr/>
          <p:nvPr/>
        </p:nvSpPr>
        <p:spPr>
          <a:xfrm>
            <a:off x="302079" y="522514"/>
            <a:ext cx="11495314" cy="58211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012F9C-AAC9-45E8-8208-C7F947F24A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219" y="668111"/>
            <a:ext cx="5521778" cy="552177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C39D7EC-590E-4BC8-9C0F-6053BB0F7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872" y="668111"/>
            <a:ext cx="5521778" cy="552177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573B95F-F735-4F42-9CD9-D59C7FAA95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328" y="4286250"/>
            <a:ext cx="995857" cy="111832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3F9BD14-16FC-4743-830E-5E6DB349B8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027" y="4204608"/>
            <a:ext cx="1061171" cy="11346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1DBCBD7-E93D-450D-A87D-B48ED075DC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894" y="901561"/>
            <a:ext cx="1371600" cy="13716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BC7C434-81C1-4696-8B08-18B066A194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289" y="907759"/>
            <a:ext cx="1552792" cy="155279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001C4F9-99FF-4C4F-A01B-93FFE23CE2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2" y="5213250"/>
            <a:ext cx="822576" cy="76118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AA04DA6-A715-4D36-AF5F-A67504171E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316" y="5213250"/>
            <a:ext cx="954790" cy="71626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AA14DAD-8DB9-47EC-A8C7-1453958DB5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8422">
            <a:off x="9887468" y="3937917"/>
            <a:ext cx="1159331" cy="92593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DBDAC94-C702-4066-9855-1E4B29DF23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621" y="3940043"/>
            <a:ext cx="889372" cy="889372"/>
          </a:xfrm>
          <a:prstGeom prst="rect">
            <a:avLst/>
          </a:prstGeom>
        </p:spPr>
      </p:pic>
      <p:grpSp>
        <p:nvGrpSpPr>
          <p:cNvPr id="63" name="Групувати 62">
            <a:extLst>
              <a:ext uri="{FF2B5EF4-FFF2-40B4-BE49-F238E27FC236}">
                <a16:creationId xmlns:a16="http://schemas.microsoft.com/office/drawing/2014/main" id="{2A273177-D5E7-4A09-8B7B-B4BB1538BDB2}"/>
              </a:ext>
            </a:extLst>
          </p:cNvPr>
          <p:cNvGrpSpPr/>
          <p:nvPr/>
        </p:nvGrpSpPr>
        <p:grpSpPr>
          <a:xfrm>
            <a:off x="903394" y="3650281"/>
            <a:ext cx="1171657" cy="533145"/>
            <a:chOff x="903394" y="3650281"/>
            <a:chExt cx="1171657" cy="533145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41225A52-C42E-46D0-B41F-C4312D2C7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6286" y="3650281"/>
              <a:ext cx="368194" cy="368194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B13FE57D-71FE-4D6E-A251-E7BB7194D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6857" y="3767025"/>
              <a:ext cx="368194" cy="368194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0260FC15-55E6-4CA2-8108-088DF79F9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394" y="3815232"/>
              <a:ext cx="368194" cy="368194"/>
            </a:xfrm>
            <a:prstGeom prst="rect">
              <a:avLst/>
            </a:prstGeom>
          </p:spPr>
        </p:pic>
      </p:grp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444C274-0F65-46EE-9335-8EA78397159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971" y="3606249"/>
            <a:ext cx="308351" cy="33379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420B8D7-DE64-41F7-A7A0-140369ED5C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226" y="3815232"/>
            <a:ext cx="308351" cy="33379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AAD2CD8-280C-4357-813B-843ECA295C8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847" y="3830723"/>
            <a:ext cx="308351" cy="333794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5936FC8-A457-49FD-9643-A1F0A1DCDB7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201" y="3971550"/>
            <a:ext cx="566471" cy="56647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0841B5E-AF92-4E9E-A94A-FBE5F66FFDF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468" y="3637044"/>
            <a:ext cx="934803" cy="934803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A65529A-DEE8-45F8-BDF5-13719DF9D0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734" b="89941" l="4734" r="89941">
                        <a14:foregroundMark x1="7101" y1="77515" x2="5325" y2="73964"/>
                        <a14:foregroundMark x1="60947" y1="7101" x2="59172" y2="4734"/>
                        <a14:foregroundMark x1="72189" y1="83432" x2="69231" y2="83432"/>
                        <a14:foregroundMark x1="52071" y1="56805" x2="52071" y2="56213"/>
                        <a14:backgroundMark x1="56805" y1="56805" x2="56805" y2="62722"/>
                        <a14:backgroundMark x1="48521" y1="56213" x2="48521" y2="56213"/>
                        <a14:backgroundMark x1="11834" y1="28994" x2="14793" y2="34320"/>
                        <a14:backgroundMark x1="20710" y1="24260" x2="28994" y2="34911"/>
                        <a14:backgroundMark x1="42604" y1="10651" x2="47337" y2="14201"/>
                        <a14:backgroundMark x1="76923" y1="16568" x2="76331" y2="28402"/>
                        <a14:backgroundMark x1="72189" y1="38462" x2="75148" y2="43787"/>
                        <a14:backgroundMark x1="73373" y1="50888" x2="73373" y2="50888"/>
                        <a14:backgroundMark x1="30769" y1="49704" x2="30769" y2="49704"/>
                        <a14:backgroundMark x1="19527" y1="65680" x2="10651" y2="64497"/>
                        <a14:backgroundMark x1="16568" y1="72189" x2="9467" y2="69231"/>
                        <a14:backgroundMark x1="42012" y1="72189" x2="36095" y2="79882"/>
                        <a14:backgroundMark x1="61538" y1="68639" x2="61538" y2="70414"/>
                        <a14:backgroundMark x1="73964" y1="55621" x2="73964" y2="55621"/>
                        <a14:backgroundMark x1="51479" y1="55621" x2="51479" y2="55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238" y="1064760"/>
            <a:ext cx="1371600" cy="1371600"/>
          </a:xfrm>
          <a:prstGeom prst="rect">
            <a:avLst/>
          </a:prstGeom>
        </p:spPr>
      </p:pic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5F78B771-0EC7-4257-8FC5-2BA9F78A688A}"/>
              </a:ext>
            </a:extLst>
          </p:cNvPr>
          <p:cNvGrpSpPr/>
          <p:nvPr/>
        </p:nvGrpSpPr>
        <p:grpSpPr>
          <a:xfrm>
            <a:off x="3263279" y="1143000"/>
            <a:ext cx="1512840" cy="1669606"/>
            <a:chOff x="3263279" y="1143000"/>
            <a:chExt cx="1512840" cy="1669606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A972552A-C523-41A3-A5D8-185E831A2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36914" y="1143000"/>
              <a:ext cx="939205" cy="811132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1A189B36-86BA-4DB5-BF6D-78AA603AE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3279" y="2255168"/>
              <a:ext cx="557438" cy="557438"/>
            </a:xfrm>
            <a:prstGeom prst="rect">
              <a:avLst/>
            </a:prstGeom>
          </p:spPr>
        </p:pic>
      </p:grp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AB862AB-550C-4B79-AA93-184E9DE8D75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" y="6335486"/>
            <a:ext cx="491134" cy="491134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1689D32-0CBA-435C-A578-FBD6D0C6AC5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640" y="3235796"/>
            <a:ext cx="439243" cy="43924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A3B73D7-B3CB-4455-8778-E4BFECEACAD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141" y="2986894"/>
            <a:ext cx="632570" cy="632570"/>
          </a:xfrm>
          <a:prstGeom prst="rect">
            <a:avLst/>
          </a:prstGeom>
        </p:spPr>
      </p:pic>
      <p:sp>
        <p:nvSpPr>
          <p:cNvPr id="52" name="Овал 51">
            <a:extLst>
              <a:ext uri="{FF2B5EF4-FFF2-40B4-BE49-F238E27FC236}">
                <a16:creationId xmlns:a16="http://schemas.microsoft.com/office/drawing/2014/main" id="{94CAE675-9BFD-4C80-A4F7-F8E80A598BA9}"/>
              </a:ext>
            </a:extLst>
          </p:cNvPr>
          <p:cNvSpPr/>
          <p:nvPr/>
        </p:nvSpPr>
        <p:spPr>
          <a:xfrm>
            <a:off x="1647734" y="1014127"/>
            <a:ext cx="1129901" cy="111048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17D2ADF2-BEB5-41FE-93A3-6335C3EB8ED6}"/>
              </a:ext>
            </a:extLst>
          </p:cNvPr>
          <p:cNvSpPr/>
          <p:nvPr/>
        </p:nvSpPr>
        <p:spPr>
          <a:xfrm>
            <a:off x="3862883" y="1163684"/>
            <a:ext cx="842223" cy="81136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90A75808-1796-4070-A0DC-69A15080BDE9}"/>
              </a:ext>
            </a:extLst>
          </p:cNvPr>
          <p:cNvSpPr/>
          <p:nvPr/>
        </p:nvSpPr>
        <p:spPr>
          <a:xfrm>
            <a:off x="3674933" y="3698762"/>
            <a:ext cx="842223" cy="81136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17FD0C0D-E7AA-40E2-8D7F-919BEF9CCAFD}"/>
              </a:ext>
            </a:extLst>
          </p:cNvPr>
          <p:cNvSpPr/>
          <p:nvPr/>
        </p:nvSpPr>
        <p:spPr>
          <a:xfrm>
            <a:off x="4635175" y="3942104"/>
            <a:ext cx="842223" cy="81136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A7836A42-DE2B-46DC-A7CF-CEC22265DB40}"/>
              </a:ext>
            </a:extLst>
          </p:cNvPr>
          <p:cNvSpPr/>
          <p:nvPr/>
        </p:nvSpPr>
        <p:spPr>
          <a:xfrm>
            <a:off x="2269706" y="4413805"/>
            <a:ext cx="842223" cy="81136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DC4145DC-C999-414E-B0AD-73946E3C3CB5}"/>
              </a:ext>
            </a:extLst>
          </p:cNvPr>
          <p:cNvSpPr/>
          <p:nvPr/>
        </p:nvSpPr>
        <p:spPr>
          <a:xfrm>
            <a:off x="1085571" y="3513854"/>
            <a:ext cx="842223" cy="81136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1A205FD0-850B-41B0-BE23-CDC851B0C007}"/>
              </a:ext>
            </a:extLst>
          </p:cNvPr>
          <p:cNvSpPr/>
          <p:nvPr/>
        </p:nvSpPr>
        <p:spPr>
          <a:xfrm>
            <a:off x="1078910" y="5108343"/>
            <a:ext cx="842223" cy="81136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7D5E6D75-4041-4D50-8143-24C7613134AB}"/>
              </a:ext>
            </a:extLst>
          </p:cNvPr>
          <p:cNvSpPr/>
          <p:nvPr/>
        </p:nvSpPr>
        <p:spPr>
          <a:xfrm>
            <a:off x="3307954" y="3060020"/>
            <a:ext cx="647028" cy="64619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ED981965-A1C8-441E-BCB6-29AE717E45B0}"/>
              </a:ext>
            </a:extLst>
          </p:cNvPr>
          <p:cNvSpPr/>
          <p:nvPr/>
        </p:nvSpPr>
        <p:spPr>
          <a:xfrm>
            <a:off x="8904709" y="1369752"/>
            <a:ext cx="842223" cy="81136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35E9228B-F3BB-4534-A7D2-3567F125FA58}"/>
              </a:ext>
            </a:extLst>
          </p:cNvPr>
          <p:cNvSpPr/>
          <p:nvPr/>
        </p:nvSpPr>
        <p:spPr>
          <a:xfrm>
            <a:off x="7074390" y="901561"/>
            <a:ext cx="1129901" cy="111048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id="{D60602C4-D5F2-4BC2-B99A-8AA3FA03951C}"/>
              </a:ext>
            </a:extLst>
          </p:cNvPr>
          <p:cNvSpPr/>
          <p:nvPr/>
        </p:nvSpPr>
        <p:spPr>
          <a:xfrm>
            <a:off x="9318732" y="3899947"/>
            <a:ext cx="776908" cy="733073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7" name="Овал 66">
            <a:extLst>
              <a:ext uri="{FF2B5EF4-FFF2-40B4-BE49-F238E27FC236}">
                <a16:creationId xmlns:a16="http://schemas.microsoft.com/office/drawing/2014/main" id="{6B2E78DB-D706-4564-B803-3DEA330856FC}"/>
              </a:ext>
            </a:extLst>
          </p:cNvPr>
          <p:cNvSpPr/>
          <p:nvPr/>
        </p:nvSpPr>
        <p:spPr>
          <a:xfrm>
            <a:off x="10113815" y="4034044"/>
            <a:ext cx="842223" cy="81136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8" name="Овал 67">
            <a:extLst>
              <a:ext uri="{FF2B5EF4-FFF2-40B4-BE49-F238E27FC236}">
                <a16:creationId xmlns:a16="http://schemas.microsoft.com/office/drawing/2014/main" id="{C5FDEEA4-E52D-437E-8CEB-09EBA84EFF08}"/>
              </a:ext>
            </a:extLst>
          </p:cNvPr>
          <p:cNvSpPr/>
          <p:nvPr/>
        </p:nvSpPr>
        <p:spPr>
          <a:xfrm>
            <a:off x="7887500" y="4401884"/>
            <a:ext cx="842223" cy="81136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9" name="Овал 68">
            <a:extLst>
              <a:ext uri="{FF2B5EF4-FFF2-40B4-BE49-F238E27FC236}">
                <a16:creationId xmlns:a16="http://schemas.microsoft.com/office/drawing/2014/main" id="{550626E4-E9B2-4559-ADAD-F146A19669C1}"/>
              </a:ext>
            </a:extLst>
          </p:cNvPr>
          <p:cNvSpPr/>
          <p:nvPr/>
        </p:nvSpPr>
        <p:spPr>
          <a:xfrm>
            <a:off x="6731795" y="3471835"/>
            <a:ext cx="842223" cy="81136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0" name="Овал 69">
            <a:extLst>
              <a:ext uri="{FF2B5EF4-FFF2-40B4-BE49-F238E27FC236}">
                <a16:creationId xmlns:a16="http://schemas.microsoft.com/office/drawing/2014/main" id="{CCF7F801-4163-441A-A731-CD5D7A7B80C6}"/>
              </a:ext>
            </a:extLst>
          </p:cNvPr>
          <p:cNvSpPr/>
          <p:nvPr/>
        </p:nvSpPr>
        <p:spPr>
          <a:xfrm>
            <a:off x="6749428" y="5119560"/>
            <a:ext cx="842223" cy="81136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1" name="Овал 70">
            <a:extLst>
              <a:ext uri="{FF2B5EF4-FFF2-40B4-BE49-F238E27FC236}">
                <a16:creationId xmlns:a16="http://schemas.microsoft.com/office/drawing/2014/main" id="{1D993466-D78A-4A64-A77F-36B7EED5669D}"/>
              </a:ext>
            </a:extLst>
          </p:cNvPr>
          <p:cNvSpPr/>
          <p:nvPr/>
        </p:nvSpPr>
        <p:spPr>
          <a:xfrm>
            <a:off x="8896751" y="3028845"/>
            <a:ext cx="647028" cy="64619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E675762C-014A-4833-8CB9-76B14D73E96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775" y="1450689"/>
            <a:ext cx="3121158" cy="312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80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64350C4A-A8D9-4419-B452-753780480049}"/>
</file>

<file path=customXml/itemProps2.xml><?xml version="1.0" encoding="utf-8"?>
<ds:datastoreItem xmlns:ds="http://schemas.openxmlformats.org/officeDocument/2006/customXml" ds:itemID="{C68AE034-3161-46E5-8879-94A02A872959}"/>
</file>

<file path=customXml/itemProps3.xml><?xml version="1.0" encoding="utf-8"?>
<ds:datastoreItem xmlns:ds="http://schemas.openxmlformats.org/officeDocument/2006/customXml" ds:itemID="{0F1BA8B3-849D-4807-8774-988BDDAEA494}"/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2025-10-27T11:00:53Z</dcterms:created>
  <dcterms:modified xsi:type="dcterms:W3CDTF">2025-10-27T12:06:17Z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