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1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CBEBDD-6D00-62CA-E91D-BCEB7ED11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140144-A880-DF9D-5F02-CF706AFCF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2F3627-5F3E-D3D9-5AA1-357012DFD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1E20A31-356E-99A8-6CD9-DCBC4FB89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4CD3B82-DCBA-05E3-EAA2-8A0EA8263F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3384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47C384-5842-05AF-0016-BD849E8A6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68B7B86-EB40-89A7-B94E-0F0422667D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6A6C1E-27EB-A9C3-18F7-C2D3B7693D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F9D91F2-6082-0E84-3A50-AA0F78C47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CE587B-4B47-5EE5-D845-4466DFBCA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31502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1CB71787-3718-3F89-C8A4-ADDB1BB86C1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F8E1E8-BC18-5D76-A9D9-93940F837A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D776FD6-B0FB-A91A-C56E-AFED4BE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429C04-5BC3-E159-4CC8-D94C3926B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D795159-F0B2-A927-CD49-8D9C2ECD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2536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5542A2-DA19-C78F-8341-DCADBA8A6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447CD9-3A07-6787-0FC7-CDE40A008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9F3769-7169-3E6B-F215-3CAAB6E338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82E225B-AFCD-3EF3-92A6-376D9C4723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B93E48-DFA8-01D2-EB8A-D3F443E40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55429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95E944-D1F2-0BCC-960F-76CF8DCB31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206E45-9787-7157-5A00-D61B75444B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B8ED23-6F2B-1C76-667E-9347DD8DB8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8CEDA3-7C9C-D7A8-4B41-AB75251CF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A5B6774-B095-AADB-9977-54540CA16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11428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C9D5F-E650-8AEC-55BB-D55A357DF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9A2ED4-E1CE-314B-CA48-61829CFA014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03D914-F5FB-E5A5-9767-28A37E8D05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565BBA4-E814-15DB-D2A0-6BF5782F2F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61099B9-D7AC-57E3-3E87-EF4499673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596863-4A43-AD6F-ADF4-1D1D46E8E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6061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37567E-820E-A949-98EA-8381546BB7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5B3D18D-A9A4-201F-949F-1FC4454601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F18CCF2-F02F-BC99-F14E-5FEEEB1E9C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09B318E-2EEB-1046-BE41-1D0CE6AFD1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2EC8BED-A4BA-CF84-5DFA-255C1EA984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FEECC9D-97C9-8FE0-68B9-A0F5CA853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B0626CE-1E27-9D5B-A21A-CE7DFD0198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EC3B5DE-1C9D-D78B-6D64-0A63A87F9F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2374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0996D0-4FC3-9C62-8BCE-338B25DB7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E95457AA-D961-FE32-750A-98D1DC8E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DA7C54B-B85F-A64E-0DE5-F99290CE9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6E3C59A-D575-48B1-AFD4-797C3FC06A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313035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27875F0-CECD-681A-FBED-0D7BB05C4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3053D3-F07E-9EFD-352C-02D87C061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A076137-69E8-D2A7-C617-8072691C2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60430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80E2EB-75AD-D1CB-0174-95C6AA992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A28618E-3749-9E0F-1ED5-A4957581C3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A9527C0-F63D-5217-812B-BA8025A992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CAAC33A-4BF0-B209-6DAF-1D22B27BF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C10AF09-73C0-2206-F2A2-71057DB99B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D0145B-F78E-7FBB-F0EE-845751A7D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10044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600B0-D6E5-B044-DC48-137D5792A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1AEB8363-3525-0656-016F-A4890BED6E4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56E2152-8779-688B-82C4-17671B7BDC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7516395-8D16-B98B-4CC0-D1273D4A1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699E-4CDE-4F21-B476-6BC2948114C0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FF58F9A-637A-5B56-FB59-82D36E2D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86C8DF9-AC2B-8BB2-EE4D-A96FFB1BC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68941-8DA2-4C96-AC12-3F93CA5921B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517575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213929-AB6E-4599-7250-1B1481EEC7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955D1E0-82EB-CEEC-F66C-7769725A22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2A9FA6C-106F-1D2F-9371-D57972BEFD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7D699E-4CDE-4F21-B476-6BC2948114C0}" type="datetimeFigureOut">
              <a:rPr lang="ru-KZ" smtClean="0"/>
              <a:t>27.10.2025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947080-154C-356A-39D3-095A4E59545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711C5A9-4B8B-609C-CA3D-C181AF756F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68941-8DA2-4C96-AC12-3F93CA5921B7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89944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0.png"/><Relationship Id="rId18" Type="http://schemas.microsoft.com/office/2007/relationships/hdphoto" Target="../media/hdphoto4.wdp"/><Relationship Id="rId3" Type="http://schemas.openxmlformats.org/officeDocument/2006/relationships/image" Target="../media/image2.png"/><Relationship Id="rId21" Type="http://schemas.openxmlformats.org/officeDocument/2006/relationships/image" Target="../media/image15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image" Target="../media/image1.png"/><Relationship Id="rId16" Type="http://schemas.microsoft.com/office/2007/relationships/hdphoto" Target="../media/hdphoto3.wdp"/><Relationship Id="rId20" Type="http://schemas.microsoft.com/office/2007/relationships/hdphoto" Target="../media/hdphoto5.wdp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microsoft.com/office/2007/relationships/hdphoto" Target="../media/hdphoto2.wdp"/><Relationship Id="rId5" Type="http://schemas.openxmlformats.org/officeDocument/2006/relationships/image" Target="../media/image4.png"/><Relationship Id="rId15" Type="http://schemas.openxmlformats.org/officeDocument/2006/relationships/image" Target="../media/image12.png"/><Relationship Id="rId10" Type="http://schemas.openxmlformats.org/officeDocument/2006/relationships/image" Target="../media/image8.png"/><Relationship Id="rId19" Type="http://schemas.openxmlformats.org/officeDocument/2006/relationships/image" Target="../media/image14.png"/><Relationship Id="rId4" Type="http://schemas.openxmlformats.org/officeDocument/2006/relationships/image" Target="../media/image3.png"/><Relationship Id="rId9" Type="http://schemas.microsoft.com/office/2007/relationships/hdphoto" Target="../media/hdphoto1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E5983EB-0990-582E-2404-24B0BC7765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E3F2B357-6A6F-0070-630F-F049921F79A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9786" y="3009079"/>
            <a:ext cx="3321574" cy="332157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:a16="http://schemas.microsoft.com/office/drawing/2014/main" id="{55E3D298-CBA8-572E-0A52-BF502E33CD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7764" y="434340"/>
            <a:ext cx="2689768" cy="2467358"/>
          </a:xfrm>
          <a:prstGeom prst="rect">
            <a:avLst/>
          </a:prstGeom>
        </p:spPr>
      </p:pic>
      <p:pic>
        <p:nvPicPr>
          <p:cNvPr id="3" name="Мальчик1">
            <a:extLst>
              <a:ext uri="{FF2B5EF4-FFF2-40B4-BE49-F238E27FC236}">
                <a16:creationId xmlns:a16="http://schemas.microsoft.com/office/drawing/2014/main" id="{A3D049F1-E3AC-0883-6097-1CB0D52365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46" y="1929035"/>
            <a:ext cx="3402634" cy="3402634"/>
          </a:xfrm>
          <a:prstGeom prst="rect">
            <a:avLst/>
          </a:prstGeom>
        </p:spPr>
      </p:pic>
      <p:pic>
        <p:nvPicPr>
          <p:cNvPr id="6" name="Девочка1">
            <a:extLst>
              <a:ext uri="{FF2B5EF4-FFF2-40B4-BE49-F238E27FC236}">
                <a16:creationId xmlns:a16="http://schemas.microsoft.com/office/drawing/2014/main" id="{CD011C39-5EEF-C482-D8CE-AFC4A55745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521" y="1914797"/>
            <a:ext cx="3167868" cy="3167868"/>
          </a:xfrm>
          <a:prstGeom prst="rect">
            <a:avLst/>
          </a:prstGeom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592650BA-598D-2101-DEFA-2E7E27CEEAB0}"/>
              </a:ext>
            </a:extLst>
          </p:cNvPr>
          <p:cNvSpPr/>
          <p:nvPr/>
        </p:nvSpPr>
        <p:spPr>
          <a:xfrm>
            <a:off x="2796181" y="2194435"/>
            <a:ext cx="3778295" cy="252446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7BECFDFC-A5A1-B0C1-C6BA-052A18E1F8AC}"/>
              </a:ext>
            </a:extLst>
          </p:cNvPr>
          <p:cNvSpPr/>
          <p:nvPr/>
        </p:nvSpPr>
        <p:spPr>
          <a:xfrm>
            <a:off x="676739" y="66751"/>
            <a:ext cx="1938132" cy="19106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6" name="Овал 65">
            <a:extLst>
              <a:ext uri="{FF2B5EF4-FFF2-40B4-BE49-F238E27FC236}">
                <a16:creationId xmlns:a16="http://schemas.microsoft.com/office/drawing/2014/main" id="{EE17DCBC-01B2-558F-E2F8-134CC6B7A07E}"/>
              </a:ext>
            </a:extLst>
          </p:cNvPr>
          <p:cNvSpPr/>
          <p:nvPr/>
        </p:nvSpPr>
        <p:spPr>
          <a:xfrm>
            <a:off x="670845" y="2524212"/>
            <a:ext cx="1938132" cy="19106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7" name="Овал 66">
            <a:extLst>
              <a:ext uri="{FF2B5EF4-FFF2-40B4-BE49-F238E27FC236}">
                <a16:creationId xmlns:a16="http://schemas.microsoft.com/office/drawing/2014/main" id="{AF030477-F1B3-DE9B-9DDE-768D8A6AC02B}"/>
              </a:ext>
            </a:extLst>
          </p:cNvPr>
          <p:cNvSpPr/>
          <p:nvPr/>
        </p:nvSpPr>
        <p:spPr>
          <a:xfrm>
            <a:off x="701685" y="4778630"/>
            <a:ext cx="1938132" cy="19106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8" name="Овал 67">
            <a:extLst>
              <a:ext uri="{FF2B5EF4-FFF2-40B4-BE49-F238E27FC236}">
                <a16:creationId xmlns:a16="http://schemas.microsoft.com/office/drawing/2014/main" id="{835FC8BC-5E83-D49E-7FE2-97FFAD905126}"/>
              </a:ext>
            </a:extLst>
          </p:cNvPr>
          <p:cNvSpPr/>
          <p:nvPr/>
        </p:nvSpPr>
        <p:spPr>
          <a:xfrm>
            <a:off x="3671206" y="4792813"/>
            <a:ext cx="1938132" cy="19106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69" name="Овал 68">
            <a:extLst>
              <a:ext uri="{FF2B5EF4-FFF2-40B4-BE49-F238E27FC236}">
                <a16:creationId xmlns:a16="http://schemas.microsoft.com/office/drawing/2014/main" id="{81BFB2C4-6BD9-638B-DFCA-493BC748CEF1}"/>
              </a:ext>
            </a:extLst>
          </p:cNvPr>
          <p:cNvSpPr/>
          <p:nvPr/>
        </p:nvSpPr>
        <p:spPr>
          <a:xfrm>
            <a:off x="6672796" y="4792813"/>
            <a:ext cx="1938132" cy="19106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0" name="Овал 69">
            <a:extLst>
              <a:ext uri="{FF2B5EF4-FFF2-40B4-BE49-F238E27FC236}">
                <a16:creationId xmlns:a16="http://schemas.microsoft.com/office/drawing/2014/main" id="{0E27EF1D-539C-803A-F539-1F1DA77DC1EE}"/>
              </a:ext>
            </a:extLst>
          </p:cNvPr>
          <p:cNvSpPr/>
          <p:nvPr/>
        </p:nvSpPr>
        <p:spPr>
          <a:xfrm>
            <a:off x="6723144" y="2559163"/>
            <a:ext cx="1938132" cy="19106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1" name="Овал 70">
            <a:extLst>
              <a:ext uri="{FF2B5EF4-FFF2-40B4-BE49-F238E27FC236}">
                <a16:creationId xmlns:a16="http://schemas.microsoft.com/office/drawing/2014/main" id="{55D5BCD1-FF6E-6E2D-FBE8-3F981370690B}"/>
              </a:ext>
            </a:extLst>
          </p:cNvPr>
          <p:cNvSpPr/>
          <p:nvPr/>
        </p:nvSpPr>
        <p:spPr>
          <a:xfrm>
            <a:off x="6729038" y="101702"/>
            <a:ext cx="1938132" cy="19106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72" name="Овал 71">
            <a:extLst>
              <a:ext uri="{FF2B5EF4-FFF2-40B4-BE49-F238E27FC236}">
                <a16:creationId xmlns:a16="http://schemas.microsoft.com/office/drawing/2014/main" id="{8C27B28B-E737-B472-5591-254F99C11F13}"/>
              </a:ext>
            </a:extLst>
          </p:cNvPr>
          <p:cNvSpPr/>
          <p:nvPr/>
        </p:nvSpPr>
        <p:spPr>
          <a:xfrm>
            <a:off x="3765577" y="117033"/>
            <a:ext cx="1938132" cy="191069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73" name="девочка">
            <a:extLst>
              <a:ext uri="{FF2B5EF4-FFF2-40B4-BE49-F238E27FC236}">
                <a16:creationId xmlns:a16="http://schemas.microsoft.com/office/drawing/2014/main" id="{6FD122D4-4174-1952-F8BA-06CBC7374D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325" y="2120687"/>
            <a:ext cx="2649432" cy="2649432"/>
          </a:xfrm>
          <a:prstGeom prst="rect">
            <a:avLst/>
          </a:prstGeom>
        </p:spPr>
      </p:pic>
      <p:pic>
        <p:nvPicPr>
          <p:cNvPr id="74" name="мальчик">
            <a:extLst>
              <a:ext uri="{FF2B5EF4-FFF2-40B4-BE49-F238E27FC236}">
                <a16:creationId xmlns:a16="http://schemas.microsoft.com/office/drawing/2014/main" id="{23B7B244-8DAB-3A57-E344-1ED6247E16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708" y="2218289"/>
            <a:ext cx="2649432" cy="2649432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C4A08DFF-6556-CEB1-B07D-0A5BBA425CA2}"/>
              </a:ext>
            </a:extLst>
          </p:cNvPr>
          <p:cNvSpPr txBox="1"/>
          <p:nvPr/>
        </p:nvSpPr>
        <p:spPr>
          <a:xfrm>
            <a:off x="5096977" y="2478768"/>
            <a:ext cx="9100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endParaRPr lang="ru-KZ" sz="7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" name="Рисунок 81">
            <a:extLst>
              <a:ext uri="{FF2B5EF4-FFF2-40B4-BE49-F238E27FC236}">
                <a16:creationId xmlns:a16="http://schemas.microsoft.com/office/drawing/2014/main" id="{7EB14BB8-E3B4-233C-CA68-7CBEDA441E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5" y="6137386"/>
            <a:ext cx="775738" cy="671285"/>
          </a:xfrm>
          <a:prstGeom prst="rect">
            <a:avLst/>
          </a:prstGeom>
        </p:spPr>
      </p:pic>
      <p:sp>
        <p:nvSpPr>
          <p:cNvPr id="83" name="Овал 82">
            <a:extLst>
              <a:ext uri="{FF2B5EF4-FFF2-40B4-BE49-F238E27FC236}">
                <a16:creationId xmlns:a16="http://schemas.microsoft.com/office/drawing/2014/main" id="{9717CB38-8D3A-6CD8-CF5C-65B04B5A4D9D}"/>
              </a:ext>
            </a:extLst>
          </p:cNvPr>
          <p:cNvSpPr/>
          <p:nvPr/>
        </p:nvSpPr>
        <p:spPr>
          <a:xfrm>
            <a:off x="668409" y="66751"/>
            <a:ext cx="1938132" cy="19106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0" name="Овал 89">
            <a:extLst>
              <a:ext uri="{FF2B5EF4-FFF2-40B4-BE49-F238E27FC236}">
                <a16:creationId xmlns:a16="http://schemas.microsoft.com/office/drawing/2014/main" id="{3A12FC5C-B50C-9700-0A3B-0F08F3C6A552}"/>
              </a:ext>
            </a:extLst>
          </p:cNvPr>
          <p:cNvSpPr/>
          <p:nvPr/>
        </p:nvSpPr>
        <p:spPr>
          <a:xfrm>
            <a:off x="3778207" y="115946"/>
            <a:ext cx="1938132" cy="19106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4" name="Овал 83">
            <a:extLst>
              <a:ext uri="{FF2B5EF4-FFF2-40B4-BE49-F238E27FC236}">
                <a16:creationId xmlns:a16="http://schemas.microsoft.com/office/drawing/2014/main" id="{1834F214-B7D0-1887-59C2-BFD9A130CC15}"/>
              </a:ext>
            </a:extLst>
          </p:cNvPr>
          <p:cNvSpPr/>
          <p:nvPr/>
        </p:nvSpPr>
        <p:spPr>
          <a:xfrm>
            <a:off x="6743699" y="117032"/>
            <a:ext cx="1938132" cy="19106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E063E2AD-A334-2294-A454-B26F0D42F40E}"/>
              </a:ext>
            </a:extLst>
          </p:cNvPr>
          <p:cNvSpPr/>
          <p:nvPr/>
        </p:nvSpPr>
        <p:spPr>
          <a:xfrm>
            <a:off x="6723144" y="2557913"/>
            <a:ext cx="1938132" cy="19106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6" name="Овал 85">
            <a:extLst>
              <a:ext uri="{FF2B5EF4-FFF2-40B4-BE49-F238E27FC236}">
                <a16:creationId xmlns:a16="http://schemas.microsoft.com/office/drawing/2014/main" id="{D2AA016F-DB91-9972-1A8B-DC92ADFCB7E6}"/>
              </a:ext>
            </a:extLst>
          </p:cNvPr>
          <p:cNvSpPr/>
          <p:nvPr/>
        </p:nvSpPr>
        <p:spPr>
          <a:xfrm>
            <a:off x="6667079" y="4791563"/>
            <a:ext cx="1938132" cy="19106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68D02A8A-B842-BF69-6B7C-ADDD1247718F}"/>
              </a:ext>
            </a:extLst>
          </p:cNvPr>
          <p:cNvSpPr/>
          <p:nvPr/>
        </p:nvSpPr>
        <p:spPr>
          <a:xfrm>
            <a:off x="3668607" y="4796336"/>
            <a:ext cx="1938132" cy="19106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8" name="Овал 87">
            <a:extLst>
              <a:ext uri="{FF2B5EF4-FFF2-40B4-BE49-F238E27FC236}">
                <a16:creationId xmlns:a16="http://schemas.microsoft.com/office/drawing/2014/main" id="{BED7D8D4-43E9-FE72-520D-7552FA487D97}"/>
              </a:ext>
            </a:extLst>
          </p:cNvPr>
          <p:cNvSpPr/>
          <p:nvPr/>
        </p:nvSpPr>
        <p:spPr>
          <a:xfrm>
            <a:off x="688747" y="4752336"/>
            <a:ext cx="1938132" cy="19106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89" name="Овал 88">
            <a:extLst>
              <a:ext uri="{FF2B5EF4-FFF2-40B4-BE49-F238E27FC236}">
                <a16:creationId xmlns:a16="http://schemas.microsoft.com/office/drawing/2014/main" id="{760B1893-2603-B541-B280-D192E66C141D}"/>
              </a:ext>
            </a:extLst>
          </p:cNvPr>
          <p:cNvSpPr/>
          <p:nvPr/>
        </p:nvSpPr>
        <p:spPr>
          <a:xfrm>
            <a:off x="677951" y="2524212"/>
            <a:ext cx="1938132" cy="1910691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090A5C6C-4B74-B4CB-A011-A350B79057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389" b="95833" l="10000" r="90000">
                        <a14:foregroundMark x1="51111" y1="9722" x2="55833" y2="12500"/>
                        <a14:foregroundMark x1="23056" y1="93056" x2="34722" y2="76111"/>
                        <a14:foregroundMark x1="68056" y1="96111" x2="65556" y2="94167"/>
                        <a14:foregroundMark x1="54444" y1="5556" x2="53056" y2="138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932" y="266926"/>
            <a:ext cx="1484237" cy="148423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1A7022DA-7BF1-00FA-2BCE-636A8377705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>
                        <a14:foregroundMark x1="38333" y1="23611" x2="38333" y2="23611"/>
                        <a14:foregroundMark x1="63333" y1="24167" x2="63333" y2="24167"/>
                        <a14:foregroundMark x1="30000" y1="53889" x2="30000" y2="53889"/>
                        <a14:foregroundMark x1="21944" y1="37500" x2="21944" y2="37500"/>
                        <a14:foregroundMark x1="37778" y1="49167" x2="37778" y2="49167"/>
                        <a14:foregroundMark x1="37778" y1="49167" x2="36111" y2="50833"/>
                        <a14:foregroundMark x1="84722" y1="39722" x2="84722" y2="39722"/>
                        <a14:foregroundMark x1="63889" y1="53056" x2="68333" y2="49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4673" y="2773687"/>
            <a:ext cx="1565681" cy="1565681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26AD7FF-8B1E-9AFA-6FCB-42337EDD49C3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348" y="2730833"/>
            <a:ext cx="1640232" cy="164023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757896E8-12C8-FDA6-6ED4-C5BC8C3195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88" y="4929878"/>
            <a:ext cx="1634063" cy="1634063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01A4A9BB-6F86-B7C9-3304-E2D4DC784085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692" y="4976148"/>
            <a:ext cx="1541524" cy="15415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23DBA407-57C0-DA91-C2D9-04EA95BF7CE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9744" b="89776" l="6550" r="92971">
                        <a14:foregroundMark x1="25201" y1="50038" x2="25240" y2="50319"/>
                        <a14:foregroundMark x1="24441" y1="44569" x2="25115" y2="49420"/>
                        <a14:foregroundMark x1="38019" y1="51917" x2="50319" y2="49361"/>
                        <a14:foregroundMark x1="42624" y1="45982" x2="44888" y2="45048"/>
                        <a14:foregroundMark x1="35662" y1="48854" x2="38326" y2="47755"/>
                        <a14:foregroundMark x1="32109" y1="50319" x2="34477" y2="49343"/>
                        <a14:foregroundMark x1="42971" y1="46805" x2="42971" y2="46805"/>
                        <a14:foregroundMark x1="6709" y1="51917" x2="8466" y2="66613"/>
                        <a14:foregroundMark x1="92971" y1="58307" x2="92492" y2="67093"/>
                        <a14:foregroundMark x1="15335" y1="53035" x2="28435" y2="56230"/>
                        <a14:foregroundMark x1="45208" y1="27955" x2="45208" y2="27955"/>
                        <a14:foregroundMark x1="35623" y1="36741" x2="35623" y2="36741"/>
                        <a14:foregroundMark x1="31629" y1="41693" x2="31629" y2="41693"/>
                        <a14:backgroundMark x1="38978" y1="47125" x2="38978" y2="47125"/>
                        <a14:backgroundMark x1="38978" y1="47125" x2="38179" y2="47604"/>
                        <a14:backgroundMark x1="39776" y1="47444" x2="41693" y2="47444"/>
                        <a14:backgroundMark x1="38658" y1="47604" x2="39776" y2="47604"/>
                        <a14:backgroundMark x1="34665" y1="49840" x2="35783" y2="48562"/>
                        <a14:backgroundMark x1="24441" y1="50479" x2="24920" y2="50479"/>
                        <a14:backgroundMark x1="34984" y1="48722" x2="34505" y2="49361"/>
                        <a14:backgroundMark x1="25240" y1="50319" x2="25719" y2="503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7864" y="117033"/>
            <a:ext cx="1693559" cy="1693559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852F070C-3169-AD72-2B9F-7EA7047A97D0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02" b="96484" l="10000" r="90000">
                        <a14:foregroundMark x1="42500" y1="8203" x2="46630" y2="4102"/>
                        <a14:foregroundMark x1="45435" y1="91016" x2="47500" y2="964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880" r="22078"/>
          <a:stretch/>
        </p:blipFill>
        <p:spPr>
          <a:xfrm>
            <a:off x="723234" y="4901613"/>
            <a:ext cx="1885743" cy="1664724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:a16="http://schemas.microsoft.com/office/drawing/2014/main" id="{69C78B69-89FD-A99C-CDA0-6F41CB55A570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9704" b="92992" l="9483" r="89943">
                        <a14:foregroundMark x1="48851" y1="10243" x2="51724" y2="16981"/>
                        <a14:foregroundMark x1="43966" y1="91105" x2="43966" y2="91105"/>
                        <a14:foregroundMark x1="56322" y1="92722" x2="56322" y2="92722"/>
                        <a14:foregroundMark x1="45115" y1="92992" x2="45115" y2="929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288" y="178404"/>
            <a:ext cx="1648344" cy="1757286"/>
          </a:xfrm>
          <a:prstGeom prst="rect">
            <a:avLst/>
          </a:prstGeom>
        </p:spPr>
      </p:pic>
      <p:sp>
        <p:nvSpPr>
          <p:cNvPr id="91" name="Стрелка: вправо 90">
            <a:extLst>
              <a:ext uri="{FF2B5EF4-FFF2-40B4-BE49-F238E27FC236}">
                <a16:creationId xmlns:a16="http://schemas.microsoft.com/office/drawing/2014/main" id="{9B2116B4-CDE4-19A2-E139-9FECE2297B3E}"/>
              </a:ext>
            </a:extLst>
          </p:cNvPr>
          <p:cNvSpPr/>
          <p:nvPr/>
        </p:nvSpPr>
        <p:spPr>
          <a:xfrm>
            <a:off x="1936614" y="660664"/>
            <a:ext cx="442234" cy="264187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3" name="Стрелка: вправо 92">
            <a:extLst>
              <a:ext uri="{FF2B5EF4-FFF2-40B4-BE49-F238E27FC236}">
                <a16:creationId xmlns:a16="http://schemas.microsoft.com/office/drawing/2014/main" id="{8F588358-2D4F-F609-EEFB-E63423849034}"/>
              </a:ext>
            </a:extLst>
          </p:cNvPr>
          <p:cNvSpPr/>
          <p:nvPr/>
        </p:nvSpPr>
        <p:spPr>
          <a:xfrm flipH="1">
            <a:off x="834673" y="5767678"/>
            <a:ext cx="418084" cy="262170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06B66950-14F4-2F5D-0E5C-9C9FDA6DC721}"/>
              </a:ext>
            </a:extLst>
          </p:cNvPr>
          <p:cNvSpPr txBox="1"/>
          <p:nvPr/>
        </p:nvSpPr>
        <p:spPr>
          <a:xfrm>
            <a:off x="4875370" y="3422174"/>
            <a:ext cx="13227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иду</a:t>
            </a:r>
            <a:endParaRPr lang="ru-KZ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2E045085-AF8B-9C9C-23B8-D0988F19E125}"/>
              </a:ext>
            </a:extLst>
          </p:cNvPr>
          <p:cNvSpPr txBox="1"/>
          <p:nvPr/>
        </p:nvSpPr>
        <p:spPr>
          <a:xfrm>
            <a:off x="4664147" y="3325608"/>
            <a:ext cx="1813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сплю</a:t>
            </a:r>
            <a:endParaRPr lang="ru-KZ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248E2CA0-0193-187E-4CE5-E934C382DBE7}"/>
              </a:ext>
            </a:extLst>
          </p:cNvPr>
          <p:cNvSpPr txBox="1"/>
          <p:nvPr/>
        </p:nvSpPr>
        <p:spPr>
          <a:xfrm>
            <a:off x="4590480" y="3374646"/>
            <a:ext cx="1813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стою</a:t>
            </a:r>
            <a:endParaRPr lang="ru-KZ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8B529B92-F58C-C0D6-ED56-1C7640365FB2}"/>
              </a:ext>
            </a:extLst>
          </p:cNvPr>
          <p:cNvSpPr txBox="1"/>
          <p:nvPr/>
        </p:nvSpPr>
        <p:spPr>
          <a:xfrm>
            <a:off x="4631509" y="3433581"/>
            <a:ext cx="1813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молчу</a:t>
            </a:r>
            <a:endParaRPr lang="ru-KZ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29E9360-C257-DE41-7960-0479B021BE8A}"/>
              </a:ext>
            </a:extLst>
          </p:cNvPr>
          <p:cNvSpPr txBox="1"/>
          <p:nvPr/>
        </p:nvSpPr>
        <p:spPr>
          <a:xfrm>
            <a:off x="4708396" y="3401939"/>
            <a:ext cx="1813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пью</a:t>
            </a:r>
            <a:endParaRPr lang="ru-KZ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EB1518C-12EE-72C5-2D17-AB8843E9CCF5}"/>
              </a:ext>
            </a:extLst>
          </p:cNvPr>
          <p:cNvSpPr txBox="1"/>
          <p:nvPr/>
        </p:nvSpPr>
        <p:spPr>
          <a:xfrm>
            <a:off x="4720271" y="3325981"/>
            <a:ext cx="1813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ем</a:t>
            </a:r>
            <a:endParaRPr lang="ru-KZ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4A2094E7-6475-E0DD-647F-294D1E7AAE99}"/>
              </a:ext>
            </a:extLst>
          </p:cNvPr>
          <p:cNvSpPr txBox="1"/>
          <p:nvPr/>
        </p:nvSpPr>
        <p:spPr>
          <a:xfrm>
            <a:off x="4713086" y="3373780"/>
            <a:ext cx="18133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бегу</a:t>
            </a:r>
            <a:endParaRPr lang="ru-KZ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679114A-5B55-423F-D5A3-602222369869}"/>
              </a:ext>
            </a:extLst>
          </p:cNvPr>
          <p:cNvSpPr txBox="1"/>
          <p:nvPr/>
        </p:nvSpPr>
        <p:spPr>
          <a:xfrm>
            <a:off x="4631509" y="3411187"/>
            <a:ext cx="19093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вижу</a:t>
            </a:r>
            <a:endParaRPr lang="ru-KZ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BB82D224-DD7E-992F-DFC6-8FCE89EDE1FD}"/>
              </a:ext>
            </a:extLst>
          </p:cNvPr>
          <p:cNvSpPr/>
          <p:nvPr/>
        </p:nvSpPr>
        <p:spPr>
          <a:xfrm>
            <a:off x="2796181" y="1284895"/>
            <a:ext cx="909363" cy="5682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80" name="галочка мальч">
            <a:extLst>
              <a:ext uri="{FF2B5EF4-FFF2-40B4-BE49-F238E27FC236}">
                <a16:creationId xmlns:a16="http://schemas.microsoft.com/office/drawing/2014/main" id="{E30FCBBB-99F5-2D3D-F6B5-B236B499089E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193" y="1301828"/>
            <a:ext cx="839513" cy="559675"/>
          </a:xfrm>
          <a:prstGeom prst="rect">
            <a:avLst/>
          </a:prstGeom>
        </p:spPr>
      </p:pic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0DD60A0A-9B90-8531-AB3F-92420E548B7B}"/>
              </a:ext>
            </a:extLst>
          </p:cNvPr>
          <p:cNvSpPr/>
          <p:nvPr/>
        </p:nvSpPr>
        <p:spPr>
          <a:xfrm>
            <a:off x="5816669" y="1332113"/>
            <a:ext cx="909363" cy="56828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76" name="галочка девоч">
            <a:extLst>
              <a:ext uri="{FF2B5EF4-FFF2-40B4-BE49-F238E27FC236}">
                <a16:creationId xmlns:a16="http://schemas.microsoft.com/office/drawing/2014/main" id="{1FE2A009-1E3B-BFEA-6BC2-1C07E7916AE4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590" y="1358706"/>
            <a:ext cx="814206" cy="542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68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"/>
                            </p:stCondLst>
                            <p:childTnLst>
                              <p:par>
                                <p:cTn id="1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9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7" fill="hold">
                      <p:stCondLst>
                        <p:cond delay="0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" presetClass="entr" presetSubtype="0" fill="hold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1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  <p:bldP spid="59" grpId="0" animBg="1"/>
      <p:bldP spid="59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79" grpId="0"/>
      <p:bldP spid="79" grpId="1"/>
      <p:bldP spid="83" grpId="0" animBg="1"/>
      <p:bldP spid="83" grpId="1" animBg="1"/>
      <p:bldP spid="90" grpId="0" animBg="1"/>
      <p:bldP spid="90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1" grpId="0" animBg="1"/>
      <p:bldP spid="91" grpId="1" animBg="1"/>
      <p:bldP spid="93" grpId="0" animBg="1"/>
      <p:bldP spid="93" grpId="1" animBg="1"/>
      <p:bldP spid="94" grpId="0"/>
      <p:bldP spid="94" grpId="1"/>
      <p:bldP spid="95" grpId="0"/>
      <p:bldP spid="95" grpId="1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2" grpId="0" animBg="1"/>
      <p:bldP spid="2" grpId="1" animBg="1"/>
      <p:bldP spid="4" grpId="0" animBg="1"/>
      <p:bldP spid="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bca26f3889678eeaa0bb719fead5ae4f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29a91b777a59bc7ef03411fc66b8828d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19A5277E-8241-41A4-9E93-9C7CEE94FC6C}"/>
</file>

<file path=customXml/itemProps2.xml><?xml version="1.0" encoding="utf-8"?>
<ds:datastoreItem xmlns:ds="http://schemas.openxmlformats.org/officeDocument/2006/customXml" ds:itemID="{2A471F35-F65D-4BD9-A841-159E816B0254}"/>
</file>

<file path=customXml/itemProps3.xml><?xml version="1.0" encoding="utf-8"?>
<ds:datastoreItem xmlns:ds="http://schemas.openxmlformats.org/officeDocument/2006/customXml" ds:itemID="{4BF5F82B-1175-474E-AF4C-E51DDF15E785}"/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9</Words>
  <Application>Microsoft Office PowerPoint</Application>
  <PresentationFormat>Широкоэкранный</PresentationFormat>
  <Paragraphs>9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Olessya Vasilevskaya</dc:creator>
  <cp:lastModifiedBy>Olessya Vasilevskaya</cp:lastModifiedBy>
  <cp:revision>4</cp:revision>
  <dcterms:created xsi:type="dcterms:W3CDTF">2025-10-23T12:59:49Z</dcterms:created>
  <dcterms:modified xsi:type="dcterms:W3CDTF">2025-10-27T12:09:22Z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