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7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BEBDD-6D00-62CA-E91D-BCEB7ED11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140144-A880-DF9D-5F02-CF706AFCF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F3627-5F3E-D3D9-5AA1-357012DF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20A31-356E-99A8-6CD9-DCBC4FB8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D3B82-DCBA-05E3-EAA2-8A0EA826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84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7C384-5842-05AF-0016-BD849E8A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8B7B86-EB40-89A7-B94E-0F0422667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A6C1E-27EB-A9C3-18F7-C2D3B769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D91F2-6082-0E84-3A50-AA0F78C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E587B-4B47-5EE5-D845-4466DFBC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150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B71787-3718-3F89-C8A4-ADDB1BB86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F8E1E8-BC18-5D76-A9D9-93940F837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76FD6-B0FB-A91A-C56E-AFED4BE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29C04-5BC3-E159-4CC8-D94C3926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95159-F0B2-A927-CD49-8D9C2ECD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25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542A2-DA19-C78F-8341-DCADBA8A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47CD9-3A07-6787-0FC7-CDE40A008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9F3769-7169-3E6B-F215-3CAAB6E3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E225B-AFCD-3EF3-92A6-376D9C47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B93E48-DFA8-01D2-EB8A-D3F443E4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542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5E944-D1F2-0BCC-960F-76CF8DCB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06E45-9787-7157-5A00-D61B75444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8ED23-6F2B-1C76-667E-9347DD8D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CEDA3-7C9C-D7A8-4B41-AB75251C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B6774-B095-AADB-9977-54540CA1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142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C9D5F-E650-8AEC-55BB-D55A357D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A2ED4-E1CE-314B-CA48-61829CFA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03D914-F5FB-E5A5-9767-28A37E8D0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5BBA4-E814-15DB-D2A0-6BF5782F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099B9-D7AC-57E3-3E87-EF449967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863-4A43-AD6F-ADF4-1D1D46E8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606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7567E-820E-A949-98EA-8381546B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3D18D-A9A4-201F-949F-1FC445460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18CCF2-F02F-BC99-F14E-5FEEEB1E9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9B318E-2EEB-1046-BE41-1D0CE6AF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EC8BED-A4BA-CF84-5DFA-255C1EA98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EECC9D-97C9-8FE0-68B9-A0F5CA85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0626CE-1E27-9D5B-A21A-CE7DFD01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C3B5DE-1C9D-D78B-6D64-0A63A87F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37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6D0-4FC3-9C62-8BCE-338B25DB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5457AA-D961-FE32-750A-98D1DC8E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A7C54B-B85F-A64E-0DE5-F99290CE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E3C59A-D575-48B1-AFD4-797C3FC0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303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7875F0-CECD-681A-FBED-0D7BB05C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053D3-F07E-9EFD-352C-02D87C06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076137-69E8-D2A7-C617-8072691C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043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0E2EB-75AD-D1CB-0174-95C6AA99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8618E-3749-9E0F-1ED5-A4957581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9527C0-F63D-5217-812B-BA8025A99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AAC33A-4BF0-B209-6DAF-1D22B27B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10AF09-73C0-2206-F2A2-71057DB9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D0145B-F78E-7FBB-F0EE-845751A7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044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600B0-D6E5-B044-DC48-137D5792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EB8363-3525-0656-016F-A4890BED6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6E2152-8779-688B-82C4-17671B7B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516395-8D16-B98B-4CC0-D1273D4A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F58F9A-637A-5B56-FB59-82D36E2D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C8DF9-AC2B-8BB2-EE4D-A96FFB1B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57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13929-AB6E-4599-7250-1B1481EE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5D1E0-82EB-CEEC-F66C-7769725A2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9FA6C-106F-1D2F-9371-D57972BEF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47080-154C-356A-39D3-095A4E595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11C5A9-4B8B-609C-CA3D-C181AF756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99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5983EB-0990-582E-2404-24B0BC776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3F2B357-6A6F-0070-630F-F049921F7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86" y="3009079"/>
            <a:ext cx="3321574" cy="33215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E3D298-CBA8-572E-0A52-BF502E33C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64" y="434340"/>
            <a:ext cx="2689768" cy="2467358"/>
          </a:xfrm>
          <a:prstGeom prst="rect">
            <a:avLst/>
          </a:prstGeom>
        </p:spPr>
      </p:pic>
      <p:pic>
        <p:nvPicPr>
          <p:cNvPr id="3" name="Мальчик1">
            <a:extLst>
              <a:ext uri="{FF2B5EF4-FFF2-40B4-BE49-F238E27FC236}">
                <a16:creationId xmlns:a16="http://schemas.microsoft.com/office/drawing/2014/main" id="{A3D049F1-E3AC-0883-6097-1CB0D5236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6" y="1929035"/>
            <a:ext cx="3402634" cy="3402634"/>
          </a:xfrm>
          <a:prstGeom prst="rect">
            <a:avLst/>
          </a:prstGeom>
        </p:spPr>
      </p:pic>
      <p:pic>
        <p:nvPicPr>
          <p:cNvPr id="6" name="Девочка1">
            <a:extLst>
              <a:ext uri="{FF2B5EF4-FFF2-40B4-BE49-F238E27FC236}">
                <a16:creationId xmlns:a16="http://schemas.microsoft.com/office/drawing/2014/main" id="{CD011C39-5EEF-C482-D8CE-AFC4A5574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21" y="1914797"/>
            <a:ext cx="3167868" cy="3167868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92650BA-598D-2101-DEFA-2E7E27CEEAB0}"/>
              </a:ext>
            </a:extLst>
          </p:cNvPr>
          <p:cNvSpPr/>
          <p:nvPr/>
        </p:nvSpPr>
        <p:spPr>
          <a:xfrm>
            <a:off x="2796181" y="2194435"/>
            <a:ext cx="3778295" cy="2524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7BECFDFC-A5A1-B0C1-C6BA-052A18E1F8AC}"/>
              </a:ext>
            </a:extLst>
          </p:cNvPr>
          <p:cNvSpPr/>
          <p:nvPr/>
        </p:nvSpPr>
        <p:spPr>
          <a:xfrm>
            <a:off x="676739" y="66751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EE17DCBC-01B2-558F-E2F8-134CC6B7A07E}"/>
              </a:ext>
            </a:extLst>
          </p:cNvPr>
          <p:cNvSpPr/>
          <p:nvPr/>
        </p:nvSpPr>
        <p:spPr>
          <a:xfrm>
            <a:off x="670845" y="2524212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AF030477-F1B3-DE9B-9DDE-768D8A6AC02B}"/>
              </a:ext>
            </a:extLst>
          </p:cNvPr>
          <p:cNvSpPr/>
          <p:nvPr/>
        </p:nvSpPr>
        <p:spPr>
          <a:xfrm>
            <a:off x="701685" y="4778630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835FC8BC-5E83-D49E-7FE2-97FFAD905126}"/>
              </a:ext>
            </a:extLst>
          </p:cNvPr>
          <p:cNvSpPr/>
          <p:nvPr/>
        </p:nvSpPr>
        <p:spPr>
          <a:xfrm>
            <a:off x="3671206" y="479281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81BFB2C4-6BD9-638B-DFCA-493BC748CEF1}"/>
              </a:ext>
            </a:extLst>
          </p:cNvPr>
          <p:cNvSpPr/>
          <p:nvPr/>
        </p:nvSpPr>
        <p:spPr>
          <a:xfrm>
            <a:off x="6672796" y="479281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0E27EF1D-539C-803A-F539-1F1DA77DC1EE}"/>
              </a:ext>
            </a:extLst>
          </p:cNvPr>
          <p:cNvSpPr/>
          <p:nvPr/>
        </p:nvSpPr>
        <p:spPr>
          <a:xfrm>
            <a:off x="6723144" y="255916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55D5BCD1-FF6E-6E2D-FBE8-3F981370690B}"/>
              </a:ext>
            </a:extLst>
          </p:cNvPr>
          <p:cNvSpPr/>
          <p:nvPr/>
        </p:nvSpPr>
        <p:spPr>
          <a:xfrm>
            <a:off x="6729038" y="101702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8C27B28B-E737-B472-5591-254F99C11F13}"/>
              </a:ext>
            </a:extLst>
          </p:cNvPr>
          <p:cNvSpPr/>
          <p:nvPr/>
        </p:nvSpPr>
        <p:spPr>
          <a:xfrm>
            <a:off x="3765577" y="11703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3" name="девочка">
            <a:extLst>
              <a:ext uri="{FF2B5EF4-FFF2-40B4-BE49-F238E27FC236}">
                <a16:creationId xmlns:a16="http://schemas.microsoft.com/office/drawing/2014/main" id="{6FD122D4-4174-1952-F8BA-06CBC7374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25" y="2120687"/>
            <a:ext cx="2649432" cy="2649432"/>
          </a:xfrm>
          <a:prstGeom prst="rect">
            <a:avLst/>
          </a:prstGeom>
        </p:spPr>
      </p:pic>
      <p:pic>
        <p:nvPicPr>
          <p:cNvPr id="74" name="мальчик">
            <a:extLst>
              <a:ext uri="{FF2B5EF4-FFF2-40B4-BE49-F238E27FC236}">
                <a16:creationId xmlns:a16="http://schemas.microsoft.com/office/drawing/2014/main" id="{23B7B244-8DAB-3A57-E344-1ED6247E1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08" y="2218289"/>
            <a:ext cx="2649432" cy="264943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4A08DFF-6556-CEB1-B07D-0A5BBA425CA2}"/>
              </a:ext>
            </a:extLst>
          </p:cNvPr>
          <p:cNvSpPr txBox="1"/>
          <p:nvPr/>
        </p:nvSpPr>
        <p:spPr>
          <a:xfrm>
            <a:off x="5096977" y="2478768"/>
            <a:ext cx="910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KZ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EB14BB8-E3B4-233C-CA68-7CBEDA441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" y="6137386"/>
            <a:ext cx="775738" cy="671285"/>
          </a:xfrm>
          <a:prstGeom prst="rect">
            <a:avLst/>
          </a:prstGeom>
        </p:spPr>
      </p:pic>
      <p:sp>
        <p:nvSpPr>
          <p:cNvPr id="83" name="Овал 82">
            <a:extLst>
              <a:ext uri="{FF2B5EF4-FFF2-40B4-BE49-F238E27FC236}">
                <a16:creationId xmlns:a16="http://schemas.microsoft.com/office/drawing/2014/main" id="{9717CB38-8D3A-6CD8-CF5C-65B04B5A4D9D}"/>
              </a:ext>
            </a:extLst>
          </p:cNvPr>
          <p:cNvSpPr/>
          <p:nvPr/>
        </p:nvSpPr>
        <p:spPr>
          <a:xfrm>
            <a:off x="668409" y="66751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3A12FC5C-B50C-9700-0A3B-0F08F3C6A552}"/>
              </a:ext>
            </a:extLst>
          </p:cNvPr>
          <p:cNvSpPr/>
          <p:nvPr/>
        </p:nvSpPr>
        <p:spPr>
          <a:xfrm>
            <a:off x="3778207" y="115946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1834F214-B7D0-1887-59C2-BFD9A130CC15}"/>
              </a:ext>
            </a:extLst>
          </p:cNvPr>
          <p:cNvSpPr/>
          <p:nvPr/>
        </p:nvSpPr>
        <p:spPr>
          <a:xfrm>
            <a:off x="6743699" y="117032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E063E2AD-A334-2294-A454-B26F0D42F40E}"/>
              </a:ext>
            </a:extLst>
          </p:cNvPr>
          <p:cNvSpPr/>
          <p:nvPr/>
        </p:nvSpPr>
        <p:spPr>
          <a:xfrm>
            <a:off x="6723144" y="2557913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D2AA016F-DB91-9972-1A8B-DC92ADFCB7E6}"/>
              </a:ext>
            </a:extLst>
          </p:cNvPr>
          <p:cNvSpPr/>
          <p:nvPr/>
        </p:nvSpPr>
        <p:spPr>
          <a:xfrm>
            <a:off x="6667079" y="4791563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8D02A8A-B842-BF69-6B7C-ADDD1247718F}"/>
              </a:ext>
            </a:extLst>
          </p:cNvPr>
          <p:cNvSpPr/>
          <p:nvPr/>
        </p:nvSpPr>
        <p:spPr>
          <a:xfrm>
            <a:off x="3668607" y="4796336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BED7D8D4-43E9-FE72-520D-7552FA487D97}"/>
              </a:ext>
            </a:extLst>
          </p:cNvPr>
          <p:cNvSpPr/>
          <p:nvPr/>
        </p:nvSpPr>
        <p:spPr>
          <a:xfrm>
            <a:off x="688747" y="4752336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760B1893-2603-B541-B280-D192E66C141D}"/>
              </a:ext>
            </a:extLst>
          </p:cNvPr>
          <p:cNvSpPr/>
          <p:nvPr/>
        </p:nvSpPr>
        <p:spPr>
          <a:xfrm>
            <a:off x="677951" y="2524212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90A5C6C-4B74-B4CB-A011-A350B7905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5833" l="10000" r="90000">
                        <a14:foregroundMark x1="51111" y1="9722" x2="55833" y2="12500"/>
                        <a14:foregroundMark x1="23056" y1="93056" x2="34722" y2="76111"/>
                        <a14:foregroundMark x1="68056" y1="96111" x2="65556" y2="94167"/>
                        <a14:foregroundMark x1="54444" y1="5556" x2="53056" y2="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" y="266926"/>
            <a:ext cx="1484237" cy="14842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7022DA-7BF1-00FA-2BCE-636A837770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8333" y1="23611" x2="38333" y2="23611"/>
                        <a14:foregroundMark x1="63333" y1="24167" x2="63333" y2="24167"/>
                        <a14:foregroundMark x1="30000" y1="53889" x2="30000" y2="53889"/>
                        <a14:foregroundMark x1="21944" y1="37500" x2="21944" y2="37500"/>
                        <a14:foregroundMark x1="37778" y1="49167" x2="37778" y2="49167"/>
                        <a14:foregroundMark x1="37778" y1="49167" x2="36111" y2="50833"/>
                        <a14:foregroundMark x1="84722" y1="39722" x2="84722" y2="39722"/>
                        <a14:foregroundMark x1="63889" y1="53056" x2="68333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673" y="2773687"/>
            <a:ext cx="1565681" cy="15656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6AD7FF-8B1E-9AFA-6FCB-42337EDD49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8" y="2730833"/>
            <a:ext cx="1640232" cy="16402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57896E8-12C8-FDA6-6ED4-C5BC8C3195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88" y="4929878"/>
            <a:ext cx="1634063" cy="163406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A4A9BB-6F86-B7C9-3304-E2D4DC784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92" y="4976148"/>
            <a:ext cx="1541524" cy="15415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3DBA407-57C0-DA91-C2D9-04EA95BF7C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6550" r="92971">
                        <a14:foregroundMark x1="25201" y1="50038" x2="25240" y2="50319"/>
                        <a14:foregroundMark x1="24441" y1="44569" x2="25115" y2="49420"/>
                        <a14:foregroundMark x1="38019" y1="51917" x2="50319" y2="49361"/>
                        <a14:foregroundMark x1="42624" y1="45982" x2="44888" y2="45048"/>
                        <a14:foregroundMark x1="35662" y1="48854" x2="38326" y2="47755"/>
                        <a14:foregroundMark x1="32109" y1="50319" x2="34477" y2="49343"/>
                        <a14:foregroundMark x1="42971" y1="46805" x2="42971" y2="46805"/>
                        <a14:foregroundMark x1="6709" y1="51917" x2="8466" y2="66613"/>
                        <a14:foregroundMark x1="92971" y1="58307" x2="92492" y2="67093"/>
                        <a14:foregroundMark x1="15335" y1="53035" x2="28435" y2="56230"/>
                        <a14:foregroundMark x1="45208" y1="27955" x2="45208" y2="27955"/>
                        <a14:foregroundMark x1="35623" y1="36741" x2="35623" y2="36741"/>
                        <a14:foregroundMark x1="31629" y1="41693" x2="31629" y2="41693"/>
                        <a14:backgroundMark x1="38978" y1="47125" x2="38978" y2="47125"/>
                        <a14:backgroundMark x1="38978" y1="47125" x2="38179" y2="47604"/>
                        <a14:backgroundMark x1="39776" y1="47444" x2="41693" y2="47444"/>
                        <a14:backgroundMark x1="38658" y1="47604" x2="39776" y2="47604"/>
                        <a14:backgroundMark x1="34665" y1="49840" x2="35783" y2="48562"/>
                        <a14:backgroundMark x1="24441" y1="50479" x2="24920" y2="50479"/>
                        <a14:backgroundMark x1="34984" y1="48722" x2="34505" y2="49361"/>
                        <a14:backgroundMark x1="25240" y1="50319" x2="25719" y2="50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64" y="117033"/>
            <a:ext cx="1693559" cy="169355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52F070C-3169-AD72-2B9F-7EA7047A97D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02" b="96484" l="10000" r="90000">
                        <a14:foregroundMark x1="42500" y1="8203" x2="46630" y2="4102"/>
                        <a14:foregroundMark x1="45435" y1="91016" x2="47500" y2="9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80" r="22078"/>
          <a:stretch/>
        </p:blipFill>
        <p:spPr>
          <a:xfrm>
            <a:off x="723234" y="4901613"/>
            <a:ext cx="1885743" cy="166472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C78B69-89FD-A99C-CDA0-6F41CB55A5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04" b="92992" l="9483" r="89943">
                        <a14:foregroundMark x1="48851" y1="10243" x2="51724" y2="16981"/>
                        <a14:foregroundMark x1="43966" y1="91105" x2="43966" y2="91105"/>
                        <a14:foregroundMark x1="56322" y1="92722" x2="56322" y2="92722"/>
                        <a14:foregroundMark x1="45115" y1="92992" x2="45115" y2="92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88" y="178404"/>
            <a:ext cx="1648344" cy="1757286"/>
          </a:xfrm>
          <a:prstGeom prst="rect">
            <a:avLst/>
          </a:prstGeom>
        </p:spPr>
      </p:pic>
      <p:sp>
        <p:nvSpPr>
          <p:cNvPr id="91" name="Стрелка: вправо 90">
            <a:extLst>
              <a:ext uri="{FF2B5EF4-FFF2-40B4-BE49-F238E27FC236}">
                <a16:creationId xmlns:a16="http://schemas.microsoft.com/office/drawing/2014/main" id="{9B2116B4-CDE4-19A2-E139-9FECE2297B3E}"/>
              </a:ext>
            </a:extLst>
          </p:cNvPr>
          <p:cNvSpPr/>
          <p:nvPr/>
        </p:nvSpPr>
        <p:spPr>
          <a:xfrm>
            <a:off x="1936614" y="660664"/>
            <a:ext cx="442234" cy="26418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id="{8F588358-2D4F-F609-EEFB-E63423849034}"/>
              </a:ext>
            </a:extLst>
          </p:cNvPr>
          <p:cNvSpPr/>
          <p:nvPr/>
        </p:nvSpPr>
        <p:spPr>
          <a:xfrm flipH="1">
            <a:off x="834673" y="5767678"/>
            <a:ext cx="418084" cy="26217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B66950-14F4-2F5D-0E5C-9C9FDA6DC721}"/>
              </a:ext>
            </a:extLst>
          </p:cNvPr>
          <p:cNvSpPr txBox="1"/>
          <p:nvPr/>
        </p:nvSpPr>
        <p:spPr>
          <a:xfrm>
            <a:off x="4875370" y="3422174"/>
            <a:ext cx="132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иду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E045085-AF8B-9C9C-23B8-D0988F19E125}"/>
              </a:ext>
            </a:extLst>
          </p:cNvPr>
          <p:cNvSpPr txBox="1"/>
          <p:nvPr/>
        </p:nvSpPr>
        <p:spPr>
          <a:xfrm>
            <a:off x="4664147" y="3325608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сплю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48E2CA0-0193-187E-4CE5-E934C382DBE7}"/>
              </a:ext>
            </a:extLst>
          </p:cNvPr>
          <p:cNvSpPr txBox="1"/>
          <p:nvPr/>
        </p:nvSpPr>
        <p:spPr>
          <a:xfrm>
            <a:off x="4590480" y="3374646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стою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B529B92-F58C-C0D6-ED56-1C7640365FB2}"/>
              </a:ext>
            </a:extLst>
          </p:cNvPr>
          <p:cNvSpPr txBox="1"/>
          <p:nvPr/>
        </p:nvSpPr>
        <p:spPr>
          <a:xfrm>
            <a:off x="4631509" y="3433581"/>
            <a:ext cx="181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молчу</a:t>
            </a:r>
            <a:endParaRPr lang="ru-K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29E9360-C257-DE41-7960-0479B021BE8A}"/>
              </a:ext>
            </a:extLst>
          </p:cNvPr>
          <p:cNvSpPr txBox="1"/>
          <p:nvPr/>
        </p:nvSpPr>
        <p:spPr>
          <a:xfrm>
            <a:off x="4708396" y="3401939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пью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EB1518C-12EE-72C5-2D17-AB8843E9CCF5}"/>
              </a:ext>
            </a:extLst>
          </p:cNvPr>
          <p:cNvSpPr txBox="1"/>
          <p:nvPr/>
        </p:nvSpPr>
        <p:spPr>
          <a:xfrm>
            <a:off x="4720271" y="3325981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A2094E7-6475-E0DD-647F-294D1E7AAE99}"/>
              </a:ext>
            </a:extLst>
          </p:cNvPr>
          <p:cNvSpPr txBox="1"/>
          <p:nvPr/>
        </p:nvSpPr>
        <p:spPr>
          <a:xfrm>
            <a:off x="4713086" y="3373780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бегу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79114A-5B55-423F-D5A3-602222369869}"/>
              </a:ext>
            </a:extLst>
          </p:cNvPr>
          <p:cNvSpPr txBox="1"/>
          <p:nvPr/>
        </p:nvSpPr>
        <p:spPr>
          <a:xfrm>
            <a:off x="4631509" y="3411187"/>
            <a:ext cx="190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вижу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B82D224-DD7E-992F-DFC6-8FCE89EDE1FD}"/>
              </a:ext>
            </a:extLst>
          </p:cNvPr>
          <p:cNvSpPr/>
          <p:nvPr/>
        </p:nvSpPr>
        <p:spPr>
          <a:xfrm>
            <a:off x="2796181" y="1284895"/>
            <a:ext cx="909363" cy="568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0" name="галочка мальч">
            <a:extLst>
              <a:ext uri="{FF2B5EF4-FFF2-40B4-BE49-F238E27FC236}">
                <a16:creationId xmlns:a16="http://schemas.microsoft.com/office/drawing/2014/main" id="{E30FCBBB-99F5-2D3D-F6B5-B236B49908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93" y="1301828"/>
            <a:ext cx="839513" cy="55967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D60A0A-9B90-8531-AB3F-92420E548B7B}"/>
              </a:ext>
            </a:extLst>
          </p:cNvPr>
          <p:cNvSpPr/>
          <p:nvPr/>
        </p:nvSpPr>
        <p:spPr>
          <a:xfrm>
            <a:off x="5816669" y="1332113"/>
            <a:ext cx="909363" cy="568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6" name="галочка девоч">
            <a:extLst>
              <a:ext uri="{FF2B5EF4-FFF2-40B4-BE49-F238E27FC236}">
                <a16:creationId xmlns:a16="http://schemas.microsoft.com/office/drawing/2014/main" id="{1FE2A009-1E3B-BFEA-6BC2-1C07E7916A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90" y="1358706"/>
            <a:ext cx="814206" cy="5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9" grpId="0" animBg="1"/>
      <p:bldP spid="59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9" grpId="0"/>
      <p:bldP spid="79" grpId="1"/>
      <p:bldP spid="83" grpId="0" animBg="1"/>
      <p:bldP spid="83" grpId="1" animBg="1"/>
      <p:bldP spid="90" grpId="0" animBg="1"/>
      <p:bldP spid="90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1" grpId="0" animBg="1"/>
      <p:bldP spid="91" grpId="1" animBg="1"/>
      <p:bldP spid="93" grpId="0" animBg="1"/>
      <p:bldP spid="93" grpId="1" animBg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2" grpId="0" animBg="1"/>
      <p:bldP spid="2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EF197F0-E013-4F16-8D00-193CDAD47233}"/>
</file>

<file path=customXml/itemProps2.xml><?xml version="1.0" encoding="utf-8"?>
<ds:datastoreItem xmlns:ds="http://schemas.openxmlformats.org/officeDocument/2006/customXml" ds:itemID="{3814E005-3902-4257-8DFB-D516D3B67BB0}"/>
</file>

<file path=customXml/itemProps3.xml><?xml version="1.0" encoding="utf-8"?>
<ds:datastoreItem xmlns:ds="http://schemas.openxmlformats.org/officeDocument/2006/customXml" ds:itemID="{53CA8583-FDC3-4717-9A7B-8E6E12B4006E}"/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Olessya Vasilevskaya</dc:creator>
  <cp:lastModifiedBy>Olessya Vasilevskaya</cp:lastModifiedBy>
  <cp:revision>3</cp:revision>
  <dcterms:created xsi:type="dcterms:W3CDTF">2025-10-23T12:59:49Z</dcterms:created>
  <dcterms:modified xsi:type="dcterms:W3CDTF">2025-10-27T12:06:02Z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