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8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2106-0F9B-4175-AEE1-4938C8F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D8A9731-03B3-4273-BB4E-32DE2A606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A2EEF4-9864-4CAB-9D9C-8386965C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69B95F-63D0-494D-9D4E-70F440C1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B1F628-DD13-40D1-A2D0-254B4168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50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198BC-504F-4583-9183-FF2574CC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0FF89D-9640-4386-85C8-45E22F6B0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A61BC0-8422-451C-97F6-FFBDE0C4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EC37B1-534F-418F-9BA8-AC814E92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457730-24C8-44E4-8405-1C477060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682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9B098E-4947-4D49-88C7-009CD34E3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76CB4-B404-46C6-9413-F32D4D34D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FA76AA-FC4A-4A38-B289-617ABF0D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65F597-09FA-49FE-AD2A-143BEAD3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547FCF-959E-4005-848A-32102A37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1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F5EC5-3C00-496E-9055-7C316728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CE3D76-CCC7-44D7-A571-952AA0D37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C14EAA-DE1F-45FD-937E-6605B6A4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DD3440-64CD-4460-902C-B8196297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40A2C-69D3-43FE-A4A0-C3FF382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650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C559E-689D-496C-BCB8-6617B83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938F80-ED96-4D7B-83B9-EA0D284F9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4AE195-3226-47ED-8C41-350185CE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D680D0-18D9-4F6C-9E9E-26558398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AF606-883B-4939-A91D-EEADE65D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4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3E0A1-658B-4E44-B268-DFE34236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1F0F63-C337-4CD5-B8A6-CAD3F4F52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452318-87EB-4652-9FB0-A22C3275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EB6B34B-FF24-4C07-80D7-CBF6671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47CAE8-A785-49E8-8038-8716AA3C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A8FE44-CFC2-45C6-ABB7-05559AD7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5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783CD-B81F-4D1B-ADAA-DD6DF0A3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80A4CC-0E9E-4F94-BB6B-AA8C9AD19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1ECF9C4-D03D-4D5C-85F4-E2CA1DBEB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3A766C-13FE-40B6-A288-3232D3E6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4CC64DB-78D5-4F04-8BD3-96BF5B44D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830D87-4000-4F1F-A6AF-B0A0E042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FD40ECF-A980-453C-A18F-9D18B3D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35D0F75-3272-484D-88E9-2700B1CF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27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E1E70-725F-4807-9F56-E057BF47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EAF3F02-D9DE-49AF-97BB-D1D143E8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D87075-6623-489A-92E2-0D9CF472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B407B3A-4CC7-4D1B-A109-F1BA602D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4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F29AA9C-8E7D-4FFA-9694-FF557FE0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9AA499E-E2E1-42BC-AE0E-FCBBC661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FA4C30-CFC7-4FE1-AC0C-978B36DC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871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5BEC9-6636-4450-AE9E-E819F6DC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EE43D4-795F-4FA2-A173-DE260606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B0AEF0-C9DE-4BC1-A28A-EF4B5AA3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9A075E-A131-4C58-943F-37973570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68AAD4-1636-48C9-904D-9A1B24BB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D93132-C420-4AF2-AA55-A1E8B231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91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C62CD-5F85-4D24-88DC-9E784FA3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617D230-D6A1-4D86-9891-FDEBD7576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E763D6-1CAB-416D-8B99-386C54245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0B07D7-07EA-4658-8434-8547B2AA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9DCCD-71EF-415A-BC60-1F4634ED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1F7D750-0C7C-4C3D-8855-5D5A7E1C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15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E8875E8-486F-4B6C-89C9-4A5E38AC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D1C885-6CBE-4217-AB33-576827597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868EE1-C832-4BC3-910A-ABBC918BF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9A4801-48CC-45D7-96BC-3D3A25FD6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BCCED9-1671-428B-B8EB-F81EB715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20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E7132-5597-4F6D-A4D6-8FD30FDA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00F4F20-B4A2-4F72-A82A-E83271D5BA52}"/>
              </a:ext>
            </a:extLst>
          </p:cNvPr>
          <p:cNvSpPr/>
          <p:nvPr/>
        </p:nvSpPr>
        <p:spPr>
          <a:xfrm>
            <a:off x="302079" y="522514"/>
            <a:ext cx="11495314" cy="5821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012F9C-AAC9-45E8-8208-C7F947F24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19" y="668111"/>
            <a:ext cx="5521778" cy="5521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9D7EC-590E-4BC8-9C0F-6053BB0F7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2" y="668111"/>
            <a:ext cx="5521778" cy="55217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73B95F-F735-4F42-9CD9-D59C7FAA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328" y="4286250"/>
            <a:ext cx="995857" cy="11183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F9BD14-16FC-4743-830E-5E6DB349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27" y="4204608"/>
            <a:ext cx="1061171" cy="1134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DBCBD7-E93D-450D-A87D-B48ED075D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94" y="901561"/>
            <a:ext cx="1371600" cy="1371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C7C434-81C1-4696-8B08-18B066A19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89" y="907759"/>
            <a:ext cx="1552792" cy="1552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01C4F9-99FF-4C4F-A01B-93FFE23CE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5213250"/>
            <a:ext cx="822576" cy="7611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A04DA6-A715-4D36-AF5F-A67504171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6" y="5213250"/>
            <a:ext cx="954790" cy="7162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A14DAD-8DB9-47EC-A8C7-1453958DB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22">
            <a:off x="9887468" y="3937917"/>
            <a:ext cx="1159331" cy="9259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BDAC94-C702-4066-9855-1E4B29DF23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21" y="3940043"/>
            <a:ext cx="889372" cy="889372"/>
          </a:xfrm>
          <a:prstGeom prst="rect">
            <a:avLst/>
          </a:prstGeom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2A273177-D5E7-4A09-8B7B-B4BB1538BDB2}"/>
              </a:ext>
            </a:extLst>
          </p:cNvPr>
          <p:cNvGrpSpPr/>
          <p:nvPr/>
        </p:nvGrpSpPr>
        <p:grpSpPr>
          <a:xfrm>
            <a:off x="903394" y="3650281"/>
            <a:ext cx="1171657" cy="533145"/>
            <a:chOff x="903394" y="3650281"/>
            <a:chExt cx="1171657" cy="53314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225A52-C42E-46D0-B41F-C4312D2C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86" y="3650281"/>
              <a:ext cx="368194" cy="36819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13FE57D-71FE-4D6E-A251-E7BB7194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857" y="3767025"/>
              <a:ext cx="368194" cy="36819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260FC15-55E6-4CA2-8108-088DF79F9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94" y="3815232"/>
              <a:ext cx="368194" cy="368194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44C274-0F65-46EE-9335-8EA7839715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71" y="3606249"/>
            <a:ext cx="308351" cy="3337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420B8D7-DE64-41F7-A7A0-140369ED5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6" y="3815232"/>
            <a:ext cx="308351" cy="3337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AAD2CD8-280C-4357-813B-843ECA295C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47" y="3830723"/>
            <a:ext cx="308351" cy="33379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5936FC8-A457-49FD-9643-A1F0A1DCDB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01" y="3971550"/>
            <a:ext cx="566471" cy="56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0841B5E-AF92-4E9E-A94A-FBE5F66FFD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68" y="3637044"/>
            <a:ext cx="934803" cy="93480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A65529A-DEE8-45F8-BDF5-13719DF9D0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4" b="89941" l="4734" r="89941">
                        <a14:foregroundMark x1="7101" y1="77515" x2="5325" y2="73964"/>
                        <a14:foregroundMark x1="60947" y1="7101" x2="59172" y2="4734"/>
                        <a14:foregroundMark x1="72189" y1="83432" x2="69231" y2="83432"/>
                        <a14:foregroundMark x1="52071" y1="56805" x2="52071" y2="56213"/>
                        <a14:backgroundMark x1="56805" y1="56805" x2="56805" y2="62722"/>
                        <a14:backgroundMark x1="48521" y1="56213" x2="48521" y2="56213"/>
                        <a14:backgroundMark x1="11834" y1="28994" x2="14793" y2="34320"/>
                        <a14:backgroundMark x1="20710" y1="24260" x2="28994" y2="34911"/>
                        <a14:backgroundMark x1="42604" y1="10651" x2="47337" y2="14201"/>
                        <a14:backgroundMark x1="76923" y1="16568" x2="76331" y2="28402"/>
                        <a14:backgroundMark x1="72189" y1="38462" x2="75148" y2="43787"/>
                        <a14:backgroundMark x1="73373" y1="50888" x2="73373" y2="50888"/>
                        <a14:backgroundMark x1="30769" y1="49704" x2="30769" y2="49704"/>
                        <a14:backgroundMark x1="19527" y1="65680" x2="10651" y2="64497"/>
                        <a14:backgroundMark x1="16568" y1="72189" x2="9467" y2="69231"/>
                        <a14:backgroundMark x1="42012" y1="72189" x2="36095" y2="79882"/>
                        <a14:backgroundMark x1="61538" y1="68639" x2="61538" y2="70414"/>
                        <a14:backgroundMark x1="73964" y1="55621" x2="73964" y2="55621"/>
                        <a14:backgroundMark x1="51479" y1="55621" x2="51479" y2="5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38" y="1064760"/>
            <a:ext cx="1371600" cy="1371600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5F78B771-0EC7-4257-8FC5-2BA9F78A688A}"/>
              </a:ext>
            </a:extLst>
          </p:cNvPr>
          <p:cNvGrpSpPr/>
          <p:nvPr/>
        </p:nvGrpSpPr>
        <p:grpSpPr>
          <a:xfrm>
            <a:off x="3263279" y="1143000"/>
            <a:ext cx="1512840" cy="1669606"/>
            <a:chOff x="3263279" y="1143000"/>
            <a:chExt cx="1512840" cy="166960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972552A-C523-41A3-A5D8-185E831A2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6914" y="1143000"/>
              <a:ext cx="939205" cy="81113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A189B36-86BA-4DB5-BF6D-78AA603A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279" y="2255168"/>
              <a:ext cx="557438" cy="557438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B862AB-550C-4B79-AA93-184E9DE8D7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" y="6335486"/>
            <a:ext cx="491134" cy="4911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689D32-0CBA-435C-A578-FBD6D0C6AC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40" y="3235796"/>
            <a:ext cx="439243" cy="43924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A3B73D7-B3CB-4455-8778-E4BFECEACA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41" y="2986894"/>
            <a:ext cx="632570" cy="632570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94CAE675-9BFD-4C80-A4F7-F8E80A598BA9}"/>
              </a:ext>
            </a:extLst>
          </p:cNvPr>
          <p:cNvSpPr/>
          <p:nvPr/>
        </p:nvSpPr>
        <p:spPr>
          <a:xfrm>
            <a:off x="1647734" y="1014127"/>
            <a:ext cx="1129901" cy="1110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7D2ADF2-BEB5-41FE-93A3-6335C3EB8ED6}"/>
              </a:ext>
            </a:extLst>
          </p:cNvPr>
          <p:cNvSpPr/>
          <p:nvPr/>
        </p:nvSpPr>
        <p:spPr>
          <a:xfrm>
            <a:off x="3862883" y="116368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0A75808-1796-4070-A0DC-69A15080BDE9}"/>
              </a:ext>
            </a:extLst>
          </p:cNvPr>
          <p:cNvSpPr/>
          <p:nvPr/>
        </p:nvSpPr>
        <p:spPr>
          <a:xfrm>
            <a:off x="3674933" y="3698762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7FD0C0D-E7AA-40E2-8D7F-919BEF9CCAFD}"/>
              </a:ext>
            </a:extLst>
          </p:cNvPr>
          <p:cNvSpPr/>
          <p:nvPr/>
        </p:nvSpPr>
        <p:spPr>
          <a:xfrm>
            <a:off x="4635175" y="394210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7836A42-DE2B-46DC-A7CF-CEC22265DB40}"/>
              </a:ext>
            </a:extLst>
          </p:cNvPr>
          <p:cNvSpPr/>
          <p:nvPr/>
        </p:nvSpPr>
        <p:spPr>
          <a:xfrm>
            <a:off x="2269706" y="4413805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DC4145DC-C999-414E-B0AD-73946E3C3CB5}"/>
              </a:ext>
            </a:extLst>
          </p:cNvPr>
          <p:cNvSpPr/>
          <p:nvPr/>
        </p:nvSpPr>
        <p:spPr>
          <a:xfrm>
            <a:off x="1085571" y="351385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1A205FD0-850B-41B0-BE23-CDC851B0C007}"/>
              </a:ext>
            </a:extLst>
          </p:cNvPr>
          <p:cNvSpPr/>
          <p:nvPr/>
        </p:nvSpPr>
        <p:spPr>
          <a:xfrm>
            <a:off x="1078910" y="5108343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D5E6D75-4041-4D50-8143-24C7613134AB}"/>
              </a:ext>
            </a:extLst>
          </p:cNvPr>
          <p:cNvSpPr/>
          <p:nvPr/>
        </p:nvSpPr>
        <p:spPr>
          <a:xfrm>
            <a:off x="3307954" y="3060020"/>
            <a:ext cx="647028" cy="646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D981965-A1C8-441E-BCB6-29AE717E45B0}"/>
              </a:ext>
            </a:extLst>
          </p:cNvPr>
          <p:cNvSpPr/>
          <p:nvPr/>
        </p:nvSpPr>
        <p:spPr>
          <a:xfrm>
            <a:off x="8904709" y="1369752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35E9228B-F3BB-4534-A7D2-3567F125FA58}"/>
              </a:ext>
            </a:extLst>
          </p:cNvPr>
          <p:cNvSpPr/>
          <p:nvPr/>
        </p:nvSpPr>
        <p:spPr>
          <a:xfrm>
            <a:off x="7074390" y="901561"/>
            <a:ext cx="1129901" cy="1110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60602C4-D5F2-4BC2-B99A-8AA3FA03951C}"/>
              </a:ext>
            </a:extLst>
          </p:cNvPr>
          <p:cNvSpPr/>
          <p:nvPr/>
        </p:nvSpPr>
        <p:spPr>
          <a:xfrm>
            <a:off x="9318732" y="3899947"/>
            <a:ext cx="776908" cy="73307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6B2E78DB-D706-4564-B803-3DEA330856FC}"/>
              </a:ext>
            </a:extLst>
          </p:cNvPr>
          <p:cNvSpPr/>
          <p:nvPr/>
        </p:nvSpPr>
        <p:spPr>
          <a:xfrm>
            <a:off x="10113815" y="403404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C5FDEEA4-E52D-437E-8CEB-09EBA84EFF08}"/>
              </a:ext>
            </a:extLst>
          </p:cNvPr>
          <p:cNvSpPr/>
          <p:nvPr/>
        </p:nvSpPr>
        <p:spPr>
          <a:xfrm>
            <a:off x="7887500" y="440188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550626E4-E9B2-4559-ADAD-F146A19669C1}"/>
              </a:ext>
            </a:extLst>
          </p:cNvPr>
          <p:cNvSpPr/>
          <p:nvPr/>
        </p:nvSpPr>
        <p:spPr>
          <a:xfrm>
            <a:off x="6731795" y="3471835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CCF7F801-4163-441A-A731-CD5D7A7B80C6}"/>
              </a:ext>
            </a:extLst>
          </p:cNvPr>
          <p:cNvSpPr/>
          <p:nvPr/>
        </p:nvSpPr>
        <p:spPr>
          <a:xfrm>
            <a:off x="6749428" y="5119560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1D993466-D78A-4A64-A77F-36B7EED5669D}"/>
              </a:ext>
            </a:extLst>
          </p:cNvPr>
          <p:cNvSpPr/>
          <p:nvPr/>
        </p:nvSpPr>
        <p:spPr>
          <a:xfrm>
            <a:off x="8896751" y="3028845"/>
            <a:ext cx="647028" cy="646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675762C-014A-4833-8CB9-76B14D73E9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5" y="1450689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78DA047-4D93-45CC-897D-51DF63B47006}"/>
</file>

<file path=customXml/itemProps2.xml><?xml version="1.0" encoding="utf-8"?>
<ds:datastoreItem xmlns:ds="http://schemas.openxmlformats.org/officeDocument/2006/customXml" ds:itemID="{32B48E84-2C65-411A-A7C3-0CA262947E70}"/>
</file>

<file path=customXml/itemProps3.xml><?xml version="1.0" encoding="utf-8"?>
<ds:datastoreItem xmlns:ds="http://schemas.openxmlformats.org/officeDocument/2006/customXml" ds:itemID="{CD004230-08A2-4ED2-A045-765DE3E358CD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2025-10-27T11:00:53Z</dcterms:created>
  <dcterms:modified xsi:type="dcterms:W3CDTF">2025-10-27T12:06:17Z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