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6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36572-7666-45CF-9640-87CFC7F4C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8E41281-1EBE-4E15-8852-3557B8140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02A9B2-5CB8-41F9-A8EB-72AAE8D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DF8807-DCCE-4568-9A9A-7859219CF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1C586E-4EDE-4DB0-90A4-22FDC16B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901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6808B-C7D2-4202-9EDD-29777F2B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32D88E6-8BDA-4A43-8D53-1581C5376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BDC664-B3E0-4E10-AB20-22C30CE5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BD614B-FFEF-4B4D-A4D5-BACAB5AD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0C46C9-8CCB-4844-95AF-DBD4FC57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07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F2FB2F-50B7-4CF6-98C7-B8C9A9F6A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0B0DF6-9A88-471D-AC9F-55897D654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6AAE60-5626-4101-B5A7-A3E947AA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4A3D4D-DCBE-4C56-9E36-5D78F893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B306D4-657C-4EB0-8CC7-A0DDE1FD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023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98BB4-40AD-41E1-91F1-9D28794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9A8B07-0BF3-4517-9832-667A87823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197B36-B20D-40DE-983D-7ED80B4F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8291F-2ABE-4D30-8100-3077C8BE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6338ED-A2A6-4F1C-8862-1116EE88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048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07412-D894-4C2D-BBED-DE63A705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40E0C1-7939-417F-9A78-E3BF0F0B4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B85BD3-F610-49D0-901E-CD2E4F7E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7191F7-ADCF-4536-A771-37A068C0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482815-29AB-40FA-B925-361431CE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667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4F592-3FB1-4DEF-B144-E4CD0EBB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614DE3-25A3-4D66-BB45-4264F06F5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9F04A0F-ED5C-4EA6-9AD1-B732E54F8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D1C2036-9E9F-4616-86F2-1FB3B3B3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7D1977A-5474-477B-A9A5-3EE7FD3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CA5639-B4E9-48D8-BA51-CC1E52C6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80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2F868-B778-4AA1-B21C-FFD46C45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D7E4E0B-8941-4A56-8B0F-D91C865A4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F886BD5-02EC-4A22-8EFA-2B663CB6B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14B2112-6BB4-40E1-990D-C0F702A0F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9F3B7D-7711-42FC-BB6D-1F6B3465F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516FD94-7AF1-468C-B1DA-51CC72B8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F4E003-E06E-4AD4-A2B8-2F069451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13B1DA7-74C2-442E-B803-DE57D271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86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A6766-2CD7-48AF-83A6-65897EF1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84369C6-55D5-4C72-9043-590121AF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391865-5009-4857-8302-B3D3846D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8388B2-5F74-4CE3-88FE-00D284B0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260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3158D02-D6F3-4AE4-99EB-C1128FA5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D048011-CF8C-4D7B-A8E6-DECE3A5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24923FE-7704-4E11-A18B-780321B2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502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2D4F-28A2-46D8-AFBF-8ABE345F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BD3AA7-96D5-4A6E-9EC4-128D31A43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E4287E5-38F3-4B37-9F09-11893289E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4BAA3F-C623-4752-A900-FD23E072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34441AF-1F15-472C-9C41-393E1E15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0488B8-6041-41ED-8ABA-A7ECDFFA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55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68E55-3942-4E62-B9DC-E3A830E9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2431245-6357-4E66-B2FF-DBE799C33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BC39C84-8AFE-44A4-B909-F245CD5FB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989A807-C712-4B2C-91DB-BDBAD904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99D434-EF5D-4493-BC56-4B939CBC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520AD3-9D1B-44D4-BDEB-C7A7D206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880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BBCE6A7-3896-4127-9C47-22BD85E7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140E4B-3521-4A2C-8429-5AC4B836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73538B-01FC-4CCD-9567-6D0DBECB9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CD5AB-2644-4007-BB0F-E9C1CE60C9EB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E5E1FE-410D-4D59-BE10-44CC4EF78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9BB801-A44F-4DD5-A1FA-39DF31A96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207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AED1E1-7333-44D7-9154-134ED015A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0"/>
            <a:ext cx="12208307" cy="6858000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456730E3-9AB9-4ED3-A190-3B127BD84210}"/>
              </a:ext>
            </a:extLst>
          </p:cNvPr>
          <p:cNvSpPr/>
          <p:nvPr/>
        </p:nvSpPr>
        <p:spPr>
          <a:xfrm>
            <a:off x="310243" y="195943"/>
            <a:ext cx="8989621" cy="63803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Каспер</a:t>
            </a:r>
            <a:r>
              <a:rPr lang="uk-UA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і срібні крила</a:t>
            </a:r>
          </a:p>
          <a:p>
            <a:r>
              <a:rPr lang="uk-UA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Жив собі маленький поні на ім’я </a:t>
            </a:r>
            <a:r>
              <a:rPr lang="uk-UA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Каспер</a:t>
            </a:r>
            <a:r>
              <a:rPr lang="uk-UA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. Він був добрий і дуже мріяв навчитися літати. Щоранку </a:t>
            </a:r>
            <a:r>
              <a:rPr lang="uk-UA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Каспер</a:t>
            </a:r>
            <a:r>
              <a:rPr lang="uk-UA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дивився на небо й казав: «От би й мені крила!» </a:t>
            </a:r>
          </a:p>
          <a:p>
            <a:r>
              <a:rPr lang="uk-UA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Одного вечора на небо вийшов місяць і засвітив дуже яскраво. І раптом — диво! — у </a:t>
            </a:r>
            <a:r>
              <a:rPr lang="uk-UA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Каспера</a:t>
            </a:r>
            <a:r>
              <a:rPr lang="uk-UA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виросли срібні крила! </a:t>
            </a:r>
          </a:p>
          <a:p>
            <a:r>
              <a:rPr lang="uk-UA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Він піднявся вгору, полетів над горами й селами, і світло з його крилець радісно мерехтіло. Діти дивилися в небо й усміхалися, бо знали: якщо дуже мріяти, мрії збуваються. </a:t>
            </a:r>
          </a:p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94D1537-3B21-4F41-9838-41D96822ADB3}"/>
              </a:ext>
            </a:extLst>
          </p:cNvPr>
          <p:cNvSpPr/>
          <p:nvPr/>
        </p:nvSpPr>
        <p:spPr>
          <a:xfrm>
            <a:off x="799293" y="3512196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B1DB8EF-6DDE-4F9E-BFEA-673F2708B588}"/>
              </a:ext>
            </a:extLst>
          </p:cNvPr>
          <p:cNvSpPr/>
          <p:nvPr/>
        </p:nvSpPr>
        <p:spPr>
          <a:xfrm>
            <a:off x="1179189" y="221110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60FF948-2998-4C77-8F6B-9E1FBAFEBC66}"/>
              </a:ext>
            </a:extLst>
          </p:cNvPr>
          <p:cNvSpPr/>
          <p:nvPr/>
        </p:nvSpPr>
        <p:spPr>
          <a:xfrm>
            <a:off x="2511245" y="1129807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51971FC-F79B-4B95-AECC-A1C34E6157E3}"/>
              </a:ext>
            </a:extLst>
          </p:cNvPr>
          <p:cNvSpPr/>
          <p:nvPr/>
        </p:nvSpPr>
        <p:spPr>
          <a:xfrm>
            <a:off x="3669476" y="251858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48C3386-DCB1-4D2A-81E9-FFD1F9680AF7}"/>
              </a:ext>
            </a:extLst>
          </p:cNvPr>
          <p:cNvSpPr/>
          <p:nvPr/>
        </p:nvSpPr>
        <p:spPr>
          <a:xfrm>
            <a:off x="4628322" y="1224744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E900147-F679-4549-A9B8-7626ABC351F8}"/>
              </a:ext>
            </a:extLst>
          </p:cNvPr>
          <p:cNvSpPr/>
          <p:nvPr/>
        </p:nvSpPr>
        <p:spPr>
          <a:xfrm>
            <a:off x="1521512" y="2176652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CA0DD05-82B1-45DE-A31B-54CEEB685EE4}"/>
              </a:ext>
            </a:extLst>
          </p:cNvPr>
          <p:cNvSpPr/>
          <p:nvPr/>
        </p:nvSpPr>
        <p:spPr>
          <a:xfrm>
            <a:off x="3164085" y="4095797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20805F6-DA22-4B12-B847-4D55984DA568}"/>
              </a:ext>
            </a:extLst>
          </p:cNvPr>
          <p:cNvSpPr/>
          <p:nvPr/>
        </p:nvSpPr>
        <p:spPr>
          <a:xfrm>
            <a:off x="4434248" y="5084947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5F6773D-3236-4BAF-8F3A-F83BA229ACD2}"/>
              </a:ext>
            </a:extLst>
          </p:cNvPr>
          <p:cNvSpPr/>
          <p:nvPr/>
        </p:nvSpPr>
        <p:spPr>
          <a:xfrm>
            <a:off x="5471911" y="3900538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124B3B6-DA7C-4D27-BE5E-6A717DAC51B2}"/>
              </a:ext>
            </a:extLst>
          </p:cNvPr>
          <p:cNvSpPr/>
          <p:nvPr/>
        </p:nvSpPr>
        <p:spPr>
          <a:xfrm>
            <a:off x="6027563" y="648546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4732A59-31F0-413E-AB79-E699F0EC9B27}"/>
              </a:ext>
            </a:extLst>
          </p:cNvPr>
          <p:cNvSpPr/>
          <p:nvPr/>
        </p:nvSpPr>
        <p:spPr>
          <a:xfrm>
            <a:off x="7489642" y="1205067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7D88EBC-46F4-4DB9-BE4B-2A0E01FC3F17}"/>
              </a:ext>
            </a:extLst>
          </p:cNvPr>
          <p:cNvSpPr/>
          <p:nvPr/>
        </p:nvSpPr>
        <p:spPr>
          <a:xfrm>
            <a:off x="7616081" y="2455434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18F8947-2F05-4D91-9E3C-D13554F4C67F}"/>
              </a:ext>
            </a:extLst>
          </p:cNvPr>
          <p:cNvSpPr/>
          <p:nvPr/>
        </p:nvSpPr>
        <p:spPr>
          <a:xfrm>
            <a:off x="6918992" y="4721125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FE9014A-6DA2-4580-BAB5-67338CBC8EF5}"/>
              </a:ext>
            </a:extLst>
          </p:cNvPr>
          <p:cNvSpPr/>
          <p:nvPr/>
        </p:nvSpPr>
        <p:spPr>
          <a:xfrm>
            <a:off x="3846577" y="2617097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AC84B94-223C-4C65-A719-516933372318}"/>
              </a:ext>
            </a:extLst>
          </p:cNvPr>
          <p:cNvSpPr/>
          <p:nvPr/>
        </p:nvSpPr>
        <p:spPr>
          <a:xfrm>
            <a:off x="5755665" y="2455433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F7CAE16-84E5-4492-99CD-4AB66CBE8A18}"/>
              </a:ext>
            </a:extLst>
          </p:cNvPr>
          <p:cNvSpPr/>
          <p:nvPr/>
        </p:nvSpPr>
        <p:spPr>
          <a:xfrm>
            <a:off x="1243020" y="5084947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A6A3CBF9-17DA-4E24-BA75-2403193E8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5" y="1306167"/>
            <a:ext cx="810974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Як звали маленького поні?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uk-UA" altLang="uk-UA" sz="2800" dirty="0">
              <a:latin typeface="Comic Sans MS" panose="030F0702030302020204" pitchFamily="66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Про що мріяв </a:t>
            </a:r>
            <a:r>
              <a:rPr kumimoji="0" lang="uk-UA" altLang="uk-UA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Каспер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?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uk-UA" altLang="uk-UA" sz="2800" dirty="0">
              <a:latin typeface="Comic Sans MS" panose="030F0702030302020204" pitchFamily="66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Що допомогло </a:t>
            </a:r>
            <a:r>
              <a:rPr kumimoji="0" lang="uk-UA" altLang="uk-UA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Касперу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здійснити мрію?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uk-UA" altLang="uk-UA" sz="2800" dirty="0">
              <a:latin typeface="Comic Sans MS" panose="030F0702030302020204" pitchFamily="66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Які крила виросли у поні?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uk-UA" altLang="uk-UA" sz="2800" dirty="0">
              <a:latin typeface="Comic Sans MS" panose="030F0702030302020204" pitchFamily="66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Куди він полетів уночі?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2E5BC5A-ADD7-41BD-941E-FB9D452D9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2766" y="3900538"/>
            <a:ext cx="2761519" cy="276151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E38F19C-0710-4EC3-A6FE-D31AD0EBF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55" y="1122157"/>
            <a:ext cx="846973" cy="84697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4C02FB7-F35F-43AB-A965-E049A8D4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19" y="1937728"/>
            <a:ext cx="846973" cy="8469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ADFEC4-96CB-4364-B3B6-1469DA933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61" y="2760855"/>
            <a:ext cx="846973" cy="84697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4F2052D-81C6-48BB-B1BB-A6BA18CC2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13" y="3654062"/>
            <a:ext cx="846973" cy="8469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E913E4F-31A2-454E-AE41-81BE56265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72" y="4599007"/>
            <a:ext cx="846973" cy="8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C 0.06901 -1.85185E-6 0.125 0.05602 0.125 0.125 C 0.125 0.19398 0.06901 0.25 2.29167E-6 0.25 C -0.06901 0.25 -0.125 0.19398 -0.125 0.125 C -0.125 0.05602 -0.06901 -1.85185E-6 2.29167E-6 -1.85185E-6 Z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C 0.06901 -3.7037E-6 0.125 0.05602 0.125 0.125 C 0.125 0.19399 0.06901 0.25 -1.45833E-6 0.25 C -0.06901 0.25 -0.125 0.19399 -0.125 0.125 C -0.125 0.05602 -0.06901 -3.7037E-6 -1.45833E-6 -3.7037E-6 Z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77556E-17 C 0.06901 2.77556E-17 0.125 0.05602 0.125 0.125 C 0.125 0.19398 0.06901 0.25 4.58333E-6 0.25 C -0.06901 0.25 -0.125 0.19398 -0.125 0.125 C -0.125 0.05602 -0.06901 2.77556E-17 4.58333E-6 2.77556E-17 Z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C 0.06902 -2.96296E-6 0.12501 0.05602 0.12501 0.125 C 0.12501 0.19398 0.06902 0.25 5E-6 0.25 C -0.06901 0.25 -0.125 0.19398 -0.125 0.125 C -0.125 0.05602 -0.06901 -2.96296E-6 5E-6 -2.96296E-6 Z " pathEditMode="relative" rAng="0" ptsTypes="AAAAA">
                                      <p:cBhvr>
                                        <p:cTn id="14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C 0.06901 -2.59259E-6 0.125 0.05602 0.125 0.125 C 0.125 0.19398 0.06901 0.25 0 0.25 C -0.06901 0.25 -0.125 0.19398 -0.125 0.125 C -0.125 0.05602 -0.06901 -2.59259E-6 0 -2.59259E-6 Z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C 0.06901 1.85185E-6 0.125 0.05602 0.125 0.125 C 0.125 0.19398 0.06901 0.25 4.16667E-6 0.25 C -0.06901 0.25 -0.125 0.19398 -0.125 0.125 C -0.125 0.05602 -0.06901 1.85185E-6 4.16667E-6 1.85185E-6 Z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C 0.06902 1.48148E-6 0.125 0.05602 0.125 0.125 C 0.125 0.19398 0.06902 0.25 -4.79167E-6 0.25 C -0.06901 0.25 -0.125 0.19398 -0.125 0.125 C -0.125 0.05602 -0.06901 1.48148E-6 -4.79167E-6 1.48148E-6 Z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0.0324 C 0.07409 -0.0324 0.13008 0.02361 0.13008 0.0926 C 0.13008 0.16158 0.07409 0.2176 0.00508 0.2176 C -0.06393 0.2176 -0.11992 0.16158 -0.11992 0.0926 C -0.11992 0.02361 -0.06393 -0.0324 0.00508 -0.0324 Z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C 0.06901 4.44444E-6 0.125 0.05601 0.125 0.125 C 0.125 0.19398 0.06901 0.25 -3.75E-6 0.25 C -0.06901 0.25 -0.125 0.19398 -0.125 0.125 C -0.125 0.05601 -0.06901 4.44444E-6 -3.75E-6 4.44444E-6 Z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C 0.06901 4.44444E-6 0.125 0.05601 0.125 0.125 C 0.125 0.19398 0.06901 0.25 3.95833E-6 0.25 C -0.06901 0.25 -0.125 0.19398 -0.125 0.125 C -0.125 0.05601 -0.06901 4.44444E-6 3.95833E-6 4.44444E-6 Z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C 0.06901 -4.07407E-6 0.125 0.05602 0.125 0.125 C 0.125 0.19399 0.06901 0.25 -1.66667E-6 0.25 C -0.06901 0.25 -0.125 0.19399 -0.125 0.125 C -0.125 0.05602 -0.06901 -4.07407E-6 -1.66667E-6 -4.07407E-6 Z " pathEditMode="relative" rAng="0" ptsTypes="AAAAA">
                                      <p:cBhvr>
                                        <p:cTn id="30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0.06901 4.44444E-6 0.125 0.05601 0.125 0.125 C 0.125 0.19398 0.06901 0.25 4.16667E-6 0.25 C -0.06901 0.25 -0.125 0.19398 -0.125 0.125 C -0.125 0.05601 -0.06901 4.44444E-6 4.16667E-6 4.44444E-6 Z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7 -0.03241 C 0.07408 -0.03241 0.13007 0.02361 0.13007 0.09259 C 0.13007 0.16158 0.07408 0.21759 0.00507 0.21759 C -0.06394 0.21759 -0.11993 0.16158 -0.11993 0.09259 C -0.11993 0.02361 -0.06394 -0.03241 0.00507 -0.03241 Z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C 0.06901 -4.81481E-6 0.125 0.05602 0.125 0.125 C 0.125 0.19399 0.06901 0.25 2.70833E-6 0.25 C -0.06901 0.25 -0.125 0.19399 -0.125 0.125 C -0.125 0.05602 -0.06901 -4.81481E-6 2.70833E-6 -4.81481E-6 Z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108D9CB-BC45-4250-A193-F0CD85EEDF00}"/>
</file>

<file path=customXml/itemProps2.xml><?xml version="1.0" encoding="utf-8"?>
<ds:datastoreItem xmlns:ds="http://schemas.openxmlformats.org/officeDocument/2006/customXml" ds:itemID="{B190F09A-9042-4839-A41B-10A98490B3E0}"/>
</file>

<file path=customXml/itemProps3.xml><?xml version="1.0" encoding="utf-8"?>
<ds:datastoreItem xmlns:ds="http://schemas.openxmlformats.org/officeDocument/2006/customXml" ds:itemID="{0C14CD2A-5501-4B29-A35D-26748587061D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121</Words>
  <Application>Microsoft Office PowerPoint</Application>
  <PresentationFormat>Широкий екран</PresentationFormat>
  <Paragraphs>13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2025-10-26T12:33:00Z</dcterms:created>
  <dcterms:modified xsi:type="dcterms:W3CDTF">2025-10-27T10:18:03Z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