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263E1-B42F-1567-D935-9DD62115B122}" v="3" dt="2025-10-27T18:00:24.557"/>
    <p1510:client id="{CFD0341A-9349-C3D6-8942-AF3B01847085}" v="7" dt="2025-10-27T17:59:22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FD0341A-9349-C3D6-8942-AF3B01847085}"/>
    <pc:docChg chg="modSld">
      <pc:chgData name="" userId="" providerId="" clId="Web-{CFD0341A-9349-C3D6-8942-AF3B01847085}" dt="2025-10-27T17:59:13.171" v="4" actId="1076"/>
      <pc:docMkLst>
        <pc:docMk/>
      </pc:docMkLst>
      <pc:sldChg chg="modSp">
        <pc:chgData name="" userId="" providerId="" clId="Web-{CFD0341A-9349-C3D6-8942-AF3B01847085}" dt="2025-10-27T17:59:13.171" v="4" actId="1076"/>
        <pc:sldMkLst>
          <pc:docMk/>
          <pc:sldMk cId="3708751677" sldId="257"/>
        </pc:sldMkLst>
        <pc:picChg chg="mod">
          <ac:chgData name="" userId="" providerId="" clId="Web-{CFD0341A-9349-C3D6-8942-AF3B01847085}" dt="2025-10-27T17:59:13.171" v="4" actId="1076"/>
          <ac:picMkLst>
            <pc:docMk/>
            <pc:sldMk cId="3708751677" sldId="257"/>
            <ac:picMk id="55" creationId="{2CA3E901-0E04-E933-A07E-5F10251778F8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BE2263E1-B42F-1567-D935-9DD62115B122}"/>
    <pc:docChg chg="modSld">
      <pc:chgData name="somovaasya3" userId="S::somovaasya3_gmail.com#ext#@slideedu.onmicrosoft.com::05b36399-d501-4a7b-87fd-615099445ab5" providerId="AD" clId="Web-{BE2263E1-B42F-1567-D935-9DD62115B122}" dt="2025-10-27T18:00:24.557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BE2263E1-B42F-1567-D935-9DD62115B122}" dt="2025-10-27T18:00:24.557" v="0" actId="1076"/>
        <pc:sldMkLst>
          <pc:docMk/>
          <pc:sldMk cId="3708751677" sldId="257"/>
        </pc:sldMkLst>
        <pc:picChg chg="mod">
          <ac:chgData name="somovaasya3" userId="S::somovaasya3_gmail.com#ext#@slideedu.onmicrosoft.com::05b36399-d501-4a7b-87fd-615099445ab5" providerId="AD" clId="Web-{BE2263E1-B42F-1567-D935-9DD62115B122}" dt="2025-10-27T18:00:24.557" v="0" actId="1076"/>
          <ac:picMkLst>
            <pc:docMk/>
            <pc:sldMk cId="3708751677" sldId="257"/>
            <ac:picMk id="51" creationId="{0BEDD2C6-56E5-5ADB-8D18-5DF9E1251554}"/>
          </ac:picMkLst>
        </pc:picChg>
      </pc:sldChg>
    </pc:docChg>
  </pc:docChgLst>
  <pc:docChgLst>
    <pc:chgData clId="Web-{BE2263E1-B42F-1567-D935-9DD62115B122}"/>
    <pc:docChg chg="modSld">
      <pc:chgData name="" userId="" providerId="" clId="Web-{BE2263E1-B42F-1567-D935-9DD62115B122}" dt="2025-10-27T18:00:21.354" v="1" actId="14100"/>
      <pc:docMkLst>
        <pc:docMk/>
      </pc:docMkLst>
      <pc:sldChg chg="modSp">
        <pc:chgData name="" userId="" providerId="" clId="Web-{BE2263E1-B42F-1567-D935-9DD62115B122}" dt="2025-10-27T18:00:21.354" v="1" actId="14100"/>
        <pc:sldMkLst>
          <pc:docMk/>
          <pc:sldMk cId="3708751677" sldId="257"/>
        </pc:sldMkLst>
        <pc:picChg chg="mod">
          <ac:chgData name="" userId="" providerId="" clId="Web-{BE2263E1-B42F-1567-D935-9DD62115B122}" dt="2025-10-27T18:00:21.354" v="1" actId="14100"/>
          <ac:picMkLst>
            <pc:docMk/>
            <pc:sldMk cId="3708751677" sldId="257"/>
            <ac:picMk id="51" creationId="{0BEDD2C6-56E5-5ADB-8D18-5DF9E1251554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FD0341A-9349-C3D6-8942-AF3B01847085}"/>
    <pc:docChg chg="modSld">
      <pc:chgData name="somovaasya3" userId="S::somovaasya3_gmail.com#ext#@slideedu.onmicrosoft.com::05b36399-d501-4a7b-87fd-615099445ab5" providerId="AD" clId="Web-{CFD0341A-9349-C3D6-8942-AF3B01847085}" dt="2025-10-27T17:59:22.593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CFD0341A-9349-C3D6-8942-AF3B01847085}" dt="2025-10-27T17:59:22.593" v="1" actId="1076"/>
        <pc:sldMkLst>
          <pc:docMk/>
          <pc:sldMk cId="3708751677" sldId="257"/>
        </pc:sldMkLst>
        <pc:picChg chg="mod">
          <ac:chgData name="somovaasya3" userId="S::somovaasya3_gmail.com#ext#@slideedu.onmicrosoft.com::05b36399-d501-4a7b-87fd-615099445ab5" providerId="AD" clId="Web-{CFD0341A-9349-C3D6-8942-AF3B01847085}" dt="2025-10-27T17:59:22.593" v="1" actId="1076"/>
          <ac:picMkLst>
            <pc:docMk/>
            <pc:sldMk cId="3708751677" sldId="257"/>
            <ac:picMk id="53" creationId="{AA27C96B-C888-4A0A-BE90-DAD886C678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D2857-0A8E-4077-97A8-AABB1CEAD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D40CBE-52CF-4729-90BF-051C7E7CB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4BE0B-3373-41BC-BDDD-D9A7CB01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6A603-A125-489E-82D5-546F4F95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3ADA1-5B8E-4587-AC4A-810901C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6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3F8F4-552E-4ABF-B38D-CB436CD3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14C911-DF4E-4E32-B56F-A6694007C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72A9F-0D64-4B85-B40B-AC4B57E8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4F6BF-AC91-4F26-B3A7-E89147BF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090F8-98B4-4CB5-BB6A-8BC37720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0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C758FD-C6A9-4A67-8D56-9F5E5D425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A55A65-2806-4EEB-8AE2-F03679C1E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86633-4FC7-4351-9497-3732D3FF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2F9F4-B216-4508-B382-C5D8EDF7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1A9111-0F0E-45D8-93BE-6581A1CE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9F6EC-B1E8-401B-973F-5CD0B174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14458-7078-4527-8508-7AED2AA7D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03B78-0F06-4DD0-87AE-D97106C9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58D1B-7B60-4866-80A7-52614C2A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E9A55-3569-4A49-980D-29B11554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6F010-0776-4869-B1C4-B274FCA5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BA34A-20DA-457D-93F5-EA245D11A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743CE-376D-49D6-8607-71DD3A16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B945D-0BD3-4B65-AD88-70D77F2A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AD3E5-D767-4E14-8612-7D983FA5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4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866F-2CF4-46B2-B88B-5C07E0D3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A4F31-28F9-4B09-996A-E1772B7C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9C7DF2-1401-4804-9A41-E5DF7C0FB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750AC-EA84-44AB-B24B-F0194757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94BBB2-6C46-45E3-ABC9-A7228ED9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452B24-21C1-4433-BCB8-7C48B798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2CBFE-11B8-40B9-8684-DC055136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AE401-67C3-4BB2-B0BF-AF45BCE51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B47D0B-D68E-4D69-B021-B3DDBF57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AFDAFD-D916-43D7-8D8F-EBE0A59A3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22B599-7329-40DC-8106-AA49C2844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70F3C5-E147-4FFE-AAF4-FFFE58CA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19CA7A-B63D-4A6D-A90C-1A4E2BC3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F06CB-9EA0-4823-8999-2A17E0C9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DD7C9-D912-4ADA-A102-86F126DF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0CFEB-9FD1-4D39-80C4-B65FE82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F719F-D7BE-4582-A3F9-501FE704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D00723-B302-4A16-A5A0-9E27885E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C36F51-CA0F-4152-AC89-8AE9AE2E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97E080-FB51-4B04-8C5C-FDCC68C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5491E2-8452-4886-8CC2-79117CB7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F1BA6-8F46-44AA-A4D1-BEA4451E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F7503-7750-47D5-87AB-BBD62797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717C8-5096-43A3-8777-399D9FF58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8D42CC-8DF4-4559-B1D8-3BC9DB32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93EC92-B9F2-4C00-976C-BE7B6DD5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519C30-683F-4DD4-8924-06F730EC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2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94055-C936-48AB-ABE3-6B5C102C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94F3EF-27AD-4E5F-92B8-09121D7D5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825C4D-77CE-4F04-A315-B3B2175D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AC977-B8C9-4B33-9A83-6BF6C6B2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8F4A30-6D82-44C1-A063-63A01A7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2ED062-644C-4B3F-9437-1BA3BC12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4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58F82-0631-4603-B2B7-733EFE9C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E33A6-960A-4F16-8879-2461BCC0C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001FBE-C3C8-4D87-B005-218EA18A7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28ED-5B62-469F-9CB9-A93BBD633325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DB1CC-AA93-4BAF-A0EC-C5A582A2B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682DB-7664-4ADA-BFA2-38049D26D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7F35-3306-457D-8A72-ADDBA1F5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C28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D5F73EB-9840-7AD0-AAED-07B49D75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026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98DACB92-740F-4F0C-984B-E6D071E0C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772343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Мото">
            <a:extLst>
              <a:ext uri="{FF2B5EF4-FFF2-40B4-BE49-F238E27FC236}">
                <a16:creationId xmlns:a16="http://schemas.microsoft.com/office/drawing/2014/main" id="{664659CE-5F9D-4D4B-9B0D-3398272C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462573" y="-52009"/>
            <a:ext cx="1713245" cy="1579259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B13D6CE9-943A-4CBA-BACB-10AFD9F0E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33979" y="726112"/>
            <a:ext cx="652485" cy="651212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0C5594A9-8A02-42F2-966E-BEACAF7D2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446617" y="718246"/>
            <a:ext cx="709316" cy="74020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 А">
            <a:extLst>
              <a:ext uri="{FF2B5EF4-FFF2-40B4-BE49-F238E27FC236}">
                <a16:creationId xmlns:a16="http://schemas.microsoft.com/office/drawing/2014/main" id="{F3D4E059-6946-549D-033A-A674AAED7C24}"/>
              </a:ext>
            </a:extLst>
          </p:cNvPr>
          <p:cNvSpPr/>
          <p:nvPr/>
        </p:nvSpPr>
        <p:spPr>
          <a:xfrm>
            <a:off x="-2100197" y="154327"/>
            <a:ext cx="676243" cy="5639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А</a:t>
            </a:r>
            <a:endParaRPr lang="ru-KZ" sz="4000" b="1" dirty="0"/>
          </a:p>
        </p:txBody>
      </p:sp>
      <p:pic>
        <p:nvPicPr>
          <p:cNvPr id="17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87FE55D5-E851-C233-C255-C044A9F7D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2070500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Мото">
            <a:extLst>
              <a:ext uri="{FF2B5EF4-FFF2-40B4-BE49-F238E27FC236}">
                <a16:creationId xmlns:a16="http://schemas.microsoft.com/office/drawing/2014/main" id="{62A6E8E1-F032-35D3-73B8-5F9A7C6E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556405" y="1188276"/>
            <a:ext cx="1751382" cy="16144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8477A6D5-FA70-491A-1964-E5008048E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91257" y="1999872"/>
            <a:ext cx="652485" cy="651212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B61296DB-FADF-B919-3D14-BEB381526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497153" y="2007420"/>
            <a:ext cx="743850" cy="776238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9 А">
            <a:extLst>
              <a:ext uri="{FF2B5EF4-FFF2-40B4-BE49-F238E27FC236}">
                <a16:creationId xmlns:a16="http://schemas.microsoft.com/office/drawing/2014/main" id="{D8D45C69-764E-7DE1-AA6E-4CD1D2499C37}"/>
              </a:ext>
            </a:extLst>
          </p:cNvPr>
          <p:cNvSpPr/>
          <p:nvPr/>
        </p:nvSpPr>
        <p:spPr>
          <a:xfrm>
            <a:off x="-2076439" y="1340631"/>
            <a:ext cx="652485" cy="569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</a:t>
            </a:r>
            <a:endParaRPr lang="ru-KZ" sz="4000" b="1" dirty="0"/>
          </a:p>
        </p:txBody>
      </p:sp>
      <p:pic>
        <p:nvPicPr>
          <p:cNvPr id="23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3CFCE3D8-5019-E045-2647-69BF9E04E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3368657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Мото">
            <a:extLst>
              <a:ext uri="{FF2B5EF4-FFF2-40B4-BE49-F238E27FC236}">
                <a16:creationId xmlns:a16="http://schemas.microsoft.com/office/drawing/2014/main" id="{B07814A9-BB23-C0F7-A873-4D0BD6BE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553928" y="2376968"/>
            <a:ext cx="1832553" cy="1689236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866B2431-1637-4460-E1E2-B167D2B4C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667984" y="3230943"/>
            <a:ext cx="688580" cy="687237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FA5D1CC6-0FBE-046D-2F27-3D5222FC9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393639" y="3266779"/>
            <a:ext cx="688580" cy="71856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9 А">
            <a:extLst>
              <a:ext uri="{FF2B5EF4-FFF2-40B4-BE49-F238E27FC236}">
                <a16:creationId xmlns:a16="http://schemas.microsoft.com/office/drawing/2014/main" id="{B7FAE8F8-4C24-05D3-74B4-099CDDD97461}"/>
              </a:ext>
            </a:extLst>
          </p:cNvPr>
          <p:cNvSpPr/>
          <p:nvPr/>
        </p:nvSpPr>
        <p:spPr>
          <a:xfrm>
            <a:off x="-2187464" y="2617587"/>
            <a:ext cx="688580" cy="636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</a:t>
            </a:r>
            <a:endParaRPr lang="ru-KZ" sz="4000" b="1" dirty="0"/>
          </a:p>
        </p:txBody>
      </p:sp>
      <p:pic>
        <p:nvPicPr>
          <p:cNvPr id="30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FD8F9302-C5E3-2D16-EAB4-AAF1431B6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4666814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Мото">
            <a:extLst>
              <a:ext uri="{FF2B5EF4-FFF2-40B4-BE49-F238E27FC236}">
                <a16:creationId xmlns:a16="http://schemas.microsoft.com/office/drawing/2014/main" id="{7D24B97F-A47E-3A91-5E08-8A243670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463577" y="3844894"/>
            <a:ext cx="1701157" cy="1568116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325796E3-4733-D56F-AAC7-8F9D3FB80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74544" y="4643015"/>
            <a:ext cx="688581" cy="687237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B8B743C3-254D-88C8-D477-DD13C8A15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416142" y="4675817"/>
            <a:ext cx="662761" cy="691618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9 А">
            <a:extLst>
              <a:ext uri="{FF2B5EF4-FFF2-40B4-BE49-F238E27FC236}">
                <a16:creationId xmlns:a16="http://schemas.microsoft.com/office/drawing/2014/main" id="{B4B63768-5B5F-32A0-34FD-969A14FCDCE9}"/>
              </a:ext>
            </a:extLst>
          </p:cNvPr>
          <p:cNvSpPr/>
          <p:nvPr/>
        </p:nvSpPr>
        <p:spPr>
          <a:xfrm>
            <a:off x="-2207069" y="3909622"/>
            <a:ext cx="688581" cy="6601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Ы</a:t>
            </a:r>
            <a:endParaRPr lang="ru-KZ" sz="4000" b="1" dirty="0"/>
          </a:p>
        </p:txBody>
      </p:sp>
      <p:pic>
        <p:nvPicPr>
          <p:cNvPr id="37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D1B55927-6689-2C6B-54DA-97246B51A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5964973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Мото">
            <a:extLst>
              <a:ext uri="{FF2B5EF4-FFF2-40B4-BE49-F238E27FC236}">
                <a16:creationId xmlns:a16="http://schemas.microsoft.com/office/drawing/2014/main" id="{4BBBD107-62B7-4675-997F-225051A1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465037" y="4995685"/>
            <a:ext cx="1718170" cy="1583798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032F762B-0AA9-F845-6025-21E4BC135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49125" y="5862766"/>
            <a:ext cx="654866" cy="653589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DDF4A76C-F8A0-189F-F901-1DB369B7A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393639" y="5785697"/>
            <a:ext cx="678569" cy="708114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вал 9 А">
            <a:extLst>
              <a:ext uri="{FF2B5EF4-FFF2-40B4-BE49-F238E27FC236}">
                <a16:creationId xmlns:a16="http://schemas.microsoft.com/office/drawing/2014/main" id="{28448858-6CA6-2CD4-99D2-58F931C14386}"/>
              </a:ext>
            </a:extLst>
          </p:cNvPr>
          <p:cNvSpPr/>
          <p:nvPr/>
        </p:nvSpPr>
        <p:spPr>
          <a:xfrm>
            <a:off x="-2167388" y="5102274"/>
            <a:ext cx="662761" cy="7081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Э</a:t>
            </a:r>
            <a:endParaRPr lang="ru-KZ" sz="4000" b="1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9A07631-EC03-D203-1A21-4231DD658196}"/>
              </a:ext>
            </a:extLst>
          </p:cNvPr>
          <p:cNvSpPr/>
          <p:nvPr/>
        </p:nvSpPr>
        <p:spPr>
          <a:xfrm>
            <a:off x="7645400" y="1651770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 Р">
            <a:extLst>
              <a:ext uri="{FF2B5EF4-FFF2-40B4-BE49-F238E27FC236}">
                <a16:creationId xmlns:a16="http://schemas.microsoft.com/office/drawing/2014/main" id="{BE8BFC37-77D4-5ECF-A2AB-943225F2601C}"/>
              </a:ext>
            </a:extLst>
          </p:cNvPr>
          <p:cNvSpPr/>
          <p:nvPr/>
        </p:nvSpPr>
        <p:spPr>
          <a:xfrm>
            <a:off x="7653020" y="396683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A3263D9-A09A-EC69-27A0-E16E220DC3FB}"/>
              </a:ext>
            </a:extLst>
          </p:cNvPr>
          <p:cNvSpPr/>
          <p:nvPr/>
        </p:nvSpPr>
        <p:spPr>
          <a:xfrm>
            <a:off x="7308850" y="504630"/>
            <a:ext cx="165354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5E6F9E5-9177-5104-3FB8-B6BD6BB42DD7}"/>
              </a:ext>
            </a:extLst>
          </p:cNvPr>
          <p:cNvSpPr/>
          <p:nvPr/>
        </p:nvSpPr>
        <p:spPr>
          <a:xfrm>
            <a:off x="7293610" y="1814681"/>
            <a:ext cx="166878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14 Р">
            <a:extLst>
              <a:ext uri="{FF2B5EF4-FFF2-40B4-BE49-F238E27FC236}">
                <a16:creationId xmlns:a16="http://schemas.microsoft.com/office/drawing/2014/main" id="{448A742F-9F74-9B5E-7B85-4B657E5EF57E}"/>
              </a:ext>
            </a:extLst>
          </p:cNvPr>
          <p:cNvSpPr/>
          <p:nvPr/>
        </p:nvSpPr>
        <p:spPr>
          <a:xfrm>
            <a:off x="7653020" y="2883940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35979B9-C836-4ADA-3A39-CBD8E12E75FB}"/>
              </a:ext>
            </a:extLst>
          </p:cNvPr>
          <p:cNvSpPr/>
          <p:nvPr/>
        </p:nvSpPr>
        <p:spPr>
          <a:xfrm>
            <a:off x="7308850" y="2991887"/>
            <a:ext cx="165354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14 Р">
            <a:extLst>
              <a:ext uri="{FF2B5EF4-FFF2-40B4-BE49-F238E27FC236}">
                <a16:creationId xmlns:a16="http://schemas.microsoft.com/office/drawing/2014/main" id="{0A891C08-F52C-85D6-3E31-2D7FE5397039}"/>
              </a:ext>
            </a:extLst>
          </p:cNvPr>
          <p:cNvSpPr/>
          <p:nvPr/>
        </p:nvSpPr>
        <p:spPr>
          <a:xfrm>
            <a:off x="7668260" y="4200425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B32B04-755E-C38C-5D70-F5AE8E877C6C}"/>
              </a:ext>
            </a:extLst>
          </p:cNvPr>
          <p:cNvSpPr/>
          <p:nvPr/>
        </p:nvSpPr>
        <p:spPr>
          <a:xfrm>
            <a:off x="7117080" y="4308372"/>
            <a:ext cx="186055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ЫР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14 Р">
            <a:extLst>
              <a:ext uri="{FF2B5EF4-FFF2-40B4-BE49-F238E27FC236}">
                <a16:creationId xmlns:a16="http://schemas.microsoft.com/office/drawing/2014/main" id="{7A0478E7-EFD0-6439-421B-85C531E20FAA}"/>
              </a:ext>
            </a:extLst>
          </p:cNvPr>
          <p:cNvSpPr/>
          <p:nvPr/>
        </p:nvSpPr>
        <p:spPr>
          <a:xfrm>
            <a:off x="7668260" y="5424107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C330098-DC12-E5AE-04C9-9EFB2D7D5BE4}"/>
              </a:ext>
            </a:extLst>
          </p:cNvPr>
          <p:cNvSpPr/>
          <p:nvPr/>
        </p:nvSpPr>
        <p:spPr>
          <a:xfrm>
            <a:off x="7324090" y="5532054"/>
            <a:ext cx="165354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ЭР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F5807C0-EEDF-6BD5-4334-36D61BB8BC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7" y="-130941"/>
            <a:ext cx="1655205" cy="16552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0D5FEBA-4396-47BA-E424-129461B6D5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7" y="1165508"/>
            <a:ext cx="1655205" cy="16552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F2B0854-C79F-3E22-96DF-B8980B09C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54" y="2338327"/>
            <a:ext cx="1655205" cy="16552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7909E5C-98CF-66FD-CDF0-DA318E811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94" y="3622737"/>
            <a:ext cx="1655205" cy="16552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F362223-4E82-764D-AB32-36BF23C05B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42" y="4855697"/>
            <a:ext cx="1655205" cy="16552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BEDD2C6-56E5-5ADB-8D18-5DF9E12515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39" y="1626832"/>
            <a:ext cx="2941776" cy="306151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A27C96B-C888-4A0A-BE90-DAD886C67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14" y="3368520"/>
            <a:ext cx="2748627" cy="272654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CA3E901-0E04-E933-A07E-5F1025177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6" y="93922"/>
            <a:ext cx="752792" cy="684945"/>
          </a:xfrm>
          <a:prstGeom prst="rect">
            <a:avLst/>
          </a:prstGeom>
        </p:spPr>
      </p:pic>
      <p:pic>
        <p:nvPicPr>
          <p:cNvPr id="58" name="Google Shape;84;p1">
            <a:extLst>
              <a:ext uri="{FF2B5EF4-FFF2-40B4-BE49-F238E27FC236}">
                <a16:creationId xmlns:a16="http://schemas.microsoft.com/office/drawing/2014/main" id="{1C4BCCE3-EC6D-9B9A-9C97-335FA9C34DD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78763 -3.33333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78295 0.0254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78346 0.0312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79987 0.02431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78906 0.0173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78763 7.40741E-7 " pathEditMode="relative" rAng="0" ptsTypes="AA">
                                      <p:cBhvr>
                                        <p:cTn id="43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78294 0.02547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78346 0.03125 " pathEditMode="relative" rAng="0" ptsTypes="AA">
                                      <p:cBhvr>
                                        <p:cTn id="4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79987 0.0243 " pathEditMode="relative" rAng="0" ptsTypes="AA">
                                      <p:cBhvr>
                                        <p:cTn id="5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78906 0.01736 " pathEditMode="relative" rAng="0" ptsTypes="AA">
                                      <p:cBhvr>
                                        <p:cTn id="5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78763 1.85185E-6 " pathEditMode="relative" rAng="0" ptsTypes="AA">
                                      <p:cBhvr>
                                        <p:cTn id="8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78294 0.02547 " pathEditMode="relative" rAng="0" ptsTypes="AA">
                                      <p:cBhvr>
                                        <p:cTn id="82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78346 0.03125 " pathEditMode="relative" rAng="0" ptsTypes="AA">
                                      <p:cBhvr>
                                        <p:cTn id="8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79987 0.0243 " pathEditMode="relative" rAng="0" ptsTypes="AA">
                                      <p:cBhvr>
                                        <p:cTn id="8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78906 0.01736 " pathEditMode="relative" rAng="0" ptsTypes="AA">
                                      <p:cBhvr>
                                        <p:cTn id="92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78763 -2.96296E-6 " pathEditMode="relative" rAng="0" ptsTypes="AA">
                                      <p:cBhvr>
                                        <p:cTn id="117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0.78294 0.02546 " pathEditMode="relative" rAng="0" ptsTypes="AA">
                                      <p:cBhvr>
                                        <p:cTn id="119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78346 0.03125 " pathEditMode="relative" rAng="0" ptsTypes="AA">
                                      <p:cBhvr>
                                        <p:cTn id="121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79987 0.02431 " pathEditMode="relative" rAng="0" ptsTypes="AA">
                                      <p:cBhvr>
                                        <p:cTn id="125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78906 0.01736 " pathEditMode="relative" rAng="0" ptsTypes="AA">
                                      <p:cBhvr>
                                        <p:cTn id="12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78763 7.40741E-7 " pathEditMode="relative" rAng="0" ptsTypes="AA">
                                      <p:cBhvr>
                                        <p:cTn id="154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78294 0.02546 " pathEditMode="relative" rAng="0" ptsTypes="AA">
                                      <p:cBhvr>
                                        <p:cTn id="15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78346 0.03125 " pathEditMode="relative" rAng="0" ptsTypes="AA">
                                      <p:cBhvr>
                                        <p:cTn id="158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79987 0.02431 " pathEditMode="relative" rAng="0" ptsTypes="AA">
                                      <p:cBhvr>
                                        <p:cTn id="162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78906 0.01736 " pathEditMode="relative" rAng="0" ptsTypes="AA">
                                      <p:cBhvr>
                                        <p:cTn id="166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21" grpId="1" animBg="1"/>
      <p:bldP spid="27" grpId="0" animBg="1"/>
      <p:bldP spid="27" grpId="1" animBg="1"/>
      <p:bldP spid="34" grpId="0" animBg="1"/>
      <p:bldP spid="34" grpId="1" animBg="1"/>
      <p:bldP spid="41" grpId="0" animBg="1"/>
      <p:bldP spid="41" grpId="1" animBg="1"/>
      <p:bldP spid="12" grpId="0" animBg="1"/>
      <p:bldP spid="15" grpId="0" animBg="1"/>
      <p:bldP spid="16" grpId="0" animBg="1"/>
      <p:bldP spid="16" grpId="1" animBg="1"/>
      <p:bldP spid="22" grpId="0" animBg="1"/>
      <p:bldP spid="22" grpId="1" animBg="1"/>
      <p:bldP spid="28" grpId="0" animBg="1"/>
      <p:bldP spid="29" grpId="0" animBg="1"/>
      <p:bldP spid="29" grpId="1" animBg="1"/>
      <p:bldP spid="35" grpId="0" animBg="1"/>
      <p:bldP spid="36" grpId="0" animBg="1"/>
      <p:bldP spid="36" grpId="1" animBg="1"/>
      <p:bldP spid="42" grpId="0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3D02FB-27A3-48EB-8A49-4803B0DB60A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EB1A19F-B86A-4FF7-9CA7-56A30DEEC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ADADC7-545D-461A-A953-BCBA8240BF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15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Olessya Vasilevskaya</cp:lastModifiedBy>
  <cp:revision>9</cp:revision>
  <dcterms:created xsi:type="dcterms:W3CDTF">2025-10-22T17:28:27Z</dcterms:created>
  <dcterms:modified xsi:type="dcterms:W3CDTF">2025-10-27T18:00:27Z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