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93D289-C8BD-B870-9D67-FCCE36DE59BC}" v="13" dt="2025-10-27T08:38:32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9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993D289-C8BD-B870-9D67-FCCE36DE59BC}"/>
    <pc:docChg chg="modSld">
      <pc:chgData name="" userId="" providerId="" clId="Web-{7993D289-C8BD-B870-9D67-FCCE36DE59BC}" dt="2025-10-27T08:38:12.061" v="4" actId="1076"/>
      <pc:docMkLst>
        <pc:docMk/>
      </pc:docMkLst>
      <pc:sldChg chg="modSp">
        <pc:chgData name="" userId="" providerId="" clId="Web-{7993D289-C8BD-B870-9D67-FCCE36DE59BC}" dt="2025-10-27T08:38:12.061" v="4" actId="1076"/>
        <pc:sldMkLst>
          <pc:docMk/>
          <pc:sldMk cId="802663809" sldId="256"/>
        </pc:sldMkLst>
        <pc:grpChg chg="mod">
          <ac:chgData name="" userId="" providerId="" clId="Web-{7993D289-C8BD-B870-9D67-FCCE36DE59BC}" dt="2025-10-27T08:38:12.061" v="4" actId="1076"/>
          <ac:grpSpMkLst>
            <pc:docMk/>
            <pc:sldMk cId="802663809" sldId="256"/>
            <ac:grpSpMk id="27" creationId="{A09BF6DF-D40D-C202-FC04-052BA481FC69}"/>
          </ac:grpSpMkLst>
        </pc:grpChg>
        <pc:grpChg chg="mod">
          <ac:chgData name="" userId="" providerId="" clId="Web-{7993D289-C8BD-B870-9D67-FCCE36DE59BC}" dt="2025-10-27T08:38:07.639" v="2" actId="1076"/>
          <ac:grpSpMkLst>
            <pc:docMk/>
            <pc:sldMk cId="802663809" sldId="256"/>
            <ac:grpSpMk id="34" creationId="{65356122-56A7-2844-B681-604B179060F9}"/>
          </ac:grpSpMkLst>
        </pc:grpChg>
        <pc:picChg chg="mod">
          <ac:chgData name="" userId="" providerId="" clId="Web-{7993D289-C8BD-B870-9D67-FCCE36DE59BC}" dt="2025-10-27T08:38:08.342" v="3" actId="1076"/>
          <ac:picMkLst>
            <pc:docMk/>
            <pc:sldMk cId="802663809" sldId="256"/>
            <ac:picMk id="26" creationId="{64B5DE9F-6931-49ED-2A22-FD3517368CEE}"/>
          </ac:picMkLst>
        </pc:picChg>
        <pc:picChg chg="mod">
          <ac:chgData name="" userId="" providerId="" clId="Web-{7993D289-C8BD-B870-9D67-FCCE36DE59BC}" dt="2025-10-27T08:37:56.279" v="1" actId="1076"/>
          <ac:picMkLst>
            <pc:docMk/>
            <pc:sldMk cId="802663809" sldId="256"/>
            <ac:picMk id="33" creationId="{5E29FFCD-B86C-0A16-47F3-184AE8A586EC}"/>
          </ac:picMkLst>
        </pc:picChg>
        <pc:picChg chg="mod">
          <ac:chgData name="" userId="" providerId="" clId="Web-{7993D289-C8BD-B870-9D67-FCCE36DE59BC}" dt="2025-10-27T08:37:54.638" v="0" actId="1076"/>
          <ac:picMkLst>
            <pc:docMk/>
            <pc:sldMk cId="802663809" sldId="256"/>
            <ac:picMk id="36" creationId="{48F9662C-F58D-0D25-E052-9E36CB95F135}"/>
          </ac:picMkLst>
        </pc:picChg>
      </pc:sldChg>
    </pc:docChg>
  </pc:docChgLst>
  <pc:docChgLst>
    <pc:chgData name="somovaasya3" userId="S::somovaasya3_gmail.com#ext#@slideedu.onmicrosoft.com::05b36399-d501-4a7b-87fd-615099445ab5" providerId="AD" clId="Web-{7993D289-C8BD-B870-9D67-FCCE36DE59BC}"/>
    <pc:docChg chg="modSld">
      <pc:chgData name="somovaasya3" userId="S::somovaasya3_gmail.com#ext#@slideedu.onmicrosoft.com::05b36399-d501-4a7b-87fd-615099445ab5" providerId="AD" clId="Web-{7993D289-C8BD-B870-9D67-FCCE36DE59BC}" dt="2025-10-27T08:38:32.343" v="7" actId="1076"/>
      <pc:docMkLst>
        <pc:docMk/>
      </pc:docMkLst>
      <pc:sldChg chg="modSp">
        <pc:chgData name="somovaasya3" userId="S::somovaasya3_gmail.com#ext#@slideedu.onmicrosoft.com::05b36399-d501-4a7b-87fd-615099445ab5" providerId="AD" clId="Web-{7993D289-C8BD-B870-9D67-FCCE36DE59BC}" dt="2025-10-27T08:38:32.343" v="7" actId="1076"/>
        <pc:sldMkLst>
          <pc:docMk/>
          <pc:sldMk cId="802663809" sldId="256"/>
        </pc:sldMkLst>
        <pc:grpChg chg="mod">
          <ac:chgData name="somovaasya3" userId="S::somovaasya3_gmail.com#ext#@slideedu.onmicrosoft.com::05b36399-d501-4a7b-87fd-615099445ab5" providerId="AD" clId="Web-{7993D289-C8BD-B870-9D67-FCCE36DE59BC}" dt="2025-10-27T08:38:27.233" v="5" actId="1076"/>
          <ac:grpSpMkLst>
            <pc:docMk/>
            <pc:sldMk cId="802663809" sldId="256"/>
            <ac:grpSpMk id="27" creationId="{A09BF6DF-D40D-C202-FC04-052BA481FC69}"/>
          </ac:grpSpMkLst>
        </pc:grpChg>
        <pc:grpChg chg="mod">
          <ac:chgData name="somovaasya3" userId="S::somovaasya3_gmail.com#ext#@slideedu.onmicrosoft.com::05b36399-d501-4a7b-87fd-615099445ab5" providerId="AD" clId="Web-{7993D289-C8BD-B870-9D67-FCCE36DE59BC}" dt="2025-10-27T08:38:22.311" v="4" actId="1076"/>
          <ac:grpSpMkLst>
            <pc:docMk/>
            <pc:sldMk cId="802663809" sldId="256"/>
            <ac:grpSpMk id="34" creationId="{65356122-56A7-2844-B681-604B179060F9}"/>
          </ac:grpSpMkLst>
        </pc:grpChg>
        <pc:picChg chg="mod">
          <ac:chgData name="somovaasya3" userId="S::somovaasya3_gmail.com#ext#@slideedu.onmicrosoft.com::05b36399-d501-4a7b-87fd-615099445ab5" providerId="AD" clId="Web-{7993D289-C8BD-B870-9D67-FCCE36DE59BC}" dt="2025-10-27T08:38:18.874" v="3" actId="1076"/>
          <ac:picMkLst>
            <pc:docMk/>
            <pc:sldMk cId="802663809" sldId="256"/>
            <ac:picMk id="9" creationId="{D580FE68-1CE1-C7C4-5F3C-CC5C96E9A88C}"/>
          </ac:picMkLst>
        </pc:picChg>
        <pc:picChg chg="mod">
          <ac:chgData name="somovaasya3" userId="S::somovaasya3_gmail.com#ext#@slideedu.onmicrosoft.com::05b36399-d501-4a7b-87fd-615099445ab5" providerId="AD" clId="Web-{7993D289-C8BD-B870-9D67-FCCE36DE59BC}" dt="2025-10-27T08:38:32.343" v="7" actId="1076"/>
          <ac:picMkLst>
            <pc:docMk/>
            <pc:sldMk cId="802663809" sldId="256"/>
            <ac:picMk id="36" creationId="{48F9662C-F58D-0D25-E052-9E36CB95F1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5D6A8-0021-CCDC-2991-C33CF2EBF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D4DDBE-7922-DCA2-7E27-A8324F997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C47C6C-3C23-961A-A10D-5E12B16AB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7E8B2-200F-A4BF-82A1-C664C0F2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2CE811-6567-1FA1-4A0D-E7785DADE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8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A00E8-930B-4B5A-88CA-5D84A4E34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2D1635-784A-FEB0-A0D6-D687788417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B31D98-18AA-B2ED-380D-0F06AB89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CBE105-E172-4B3B-714B-C6EC822A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2996BA-81BD-4733-D936-369A4814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85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835432-040B-4BC3-3E79-BAFAB31FB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5A3A51-5D90-79B8-0800-8B3CE5A73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5C64D-B572-5054-594E-57572D4E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CD2E17-FEA7-F3E1-67AE-4B4EB9DD5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BF3B1-54EC-C058-4525-CD32A292F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50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36240-97CC-27B7-3735-B220A37BB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399964-D6BF-2B03-F3AB-7448C0048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A94ADA-A985-4E67-E440-20DE543FE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184E83-CA94-866F-68FD-250AD0A2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4398F-CB48-6528-CD93-5FF3D53A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09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0356AD-1612-5D61-EEA9-AF4111193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AE22-B4FD-6827-5D19-42A4F1BCD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D55C8A-D6C1-6A3F-5C3E-6E78D5E0E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E06C7F-192B-1D28-F9A3-FE682C13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7C0D46-AE7C-7FE8-1634-91E25693C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48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83D8E-F50C-63C8-DEFE-2F8FCB16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8B7E6-5195-F645-AC71-527A58537E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C41EE3-1C0D-8795-7519-D825A117D2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8510DE-D9BC-F6DC-5E0E-43C497206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7E1928-3733-0118-34FD-511752FF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CDB067-4060-F42B-74E4-E0A304D7F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5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9ACEF-D646-E70C-9B22-B26E79B42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7BB218-FA17-23BA-91D4-39F36CCBE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F04F2C5-2887-8183-C94C-B625B7B05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4E2C33-BDF2-E25E-1E60-374DD16CC9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CCD45C-ED8A-2651-E818-C33E49223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7CB45-0FFD-C00F-9F9F-2D665497C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2FCD7-9F27-C495-F1DA-32BAE234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FA1CB25-7641-7B2F-5720-53586F8B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8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FB4C0-835A-6868-1E9E-D5F32E72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4F2A84-F905-C064-AFF2-74432B29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4787D7-94EE-24F3-80DA-D5EBD2F0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FD678A-837C-A60E-E356-8DCC072D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42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FA0F798-6842-FE99-CD5B-E2547083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15A62F-8540-0688-9E44-F34165D97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7F469B-C783-8FC4-252A-42F44848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51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B9E65-C254-6427-27BF-2BBD0F379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3CBEB6-8221-2F1A-CCA7-971499E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7CCDF0-0257-1895-669F-3F05CA855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70395C-25DE-D415-4FD5-9ED4D187A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20DD35-F8A1-9C00-F5BC-669E2D3C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026A40-AF50-0193-2D4B-620D5701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19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3D9A19-BEC3-DA12-41E4-D2BB4EE3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B35FC0-CF2B-30D6-75F9-68F4E501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BC21D3-2455-33F3-CCF5-82B718B6F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B6A282-6C63-B22D-D903-914E28DC9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E72-B42E-4CB6-AB36-8D4954756912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473AE5-B338-2483-0455-4ABB65CD5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4B1EE1-B1BD-823B-4C4A-8869E90B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42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5FCE-5856-900F-DD0E-F1ECC3B2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D90820-3B01-04A6-4797-21DB4D69D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60BEB1-4F9B-780E-D200-85175424A3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9AE72-B42E-4CB6-AB36-8D4954756912}" type="datetimeFigureOut">
              <a:rPr lang="ru-RU" smtClean="0"/>
              <a:t>27.10.2025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BF6724-39DA-168F-5AE4-D87B6955D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7CCBBA-F183-5EC4-F6E2-BF84CB7D8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6752-409C-4959-9CB5-6C20D2E84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0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97D004-BAF4-8DE4-0D32-0F8A4C6E8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0243" cy="69270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A496A4-34A1-2949-639D-3967C7482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297"/>
            <a:ext cx="3943710" cy="39437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80FE68-1CE1-C7C4-5F3C-CC5C96E9A8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493" y="834153"/>
            <a:ext cx="2695587" cy="2740409"/>
          </a:xfrm>
          <a:prstGeom prst="rect">
            <a:avLst/>
          </a:prstGeom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2B0EEA0-6521-008A-AF69-33ECF276BF47}"/>
              </a:ext>
            </a:extLst>
          </p:cNvPr>
          <p:cNvGrpSpPr/>
          <p:nvPr/>
        </p:nvGrpSpPr>
        <p:grpSpPr>
          <a:xfrm>
            <a:off x="4345223" y="2885216"/>
            <a:ext cx="7402684" cy="3525120"/>
            <a:chOff x="4345223" y="2885216"/>
            <a:chExt cx="7402684" cy="3525120"/>
          </a:xfrm>
          <a:effectLst>
            <a:glow rad="127000">
              <a:schemeClr val="bg1"/>
            </a:glow>
          </a:effectLst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4B76A41-AA91-ED29-7261-4588D141E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223" y="2940995"/>
              <a:ext cx="2661209" cy="2759772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544F62FB-7101-CE56-B652-F0BECDC1A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277" y="2885216"/>
              <a:ext cx="3496576" cy="352512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F93A8FD-F53A-3818-087F-8E261A4BD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5055" y="2940995"/>
              <a:ext cx="2452852" cy="2906597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A09BF6DF-D40D-C202-FC04-052BA481FC69}"/>
              </a:ext>
            </a:extLst>
          </p:cNvPr>
          <p:cNvGrpSpPr/>
          <p:nvPr/>
        </p:nvGrpSpPr>
        <p:grpSpPr>
          <a:xfrm>
            <a:off x="4347121" y="2204364"/>
            <a:ext cx="8138517" cy="4082136"/>
            <a:chOff x="3943710" y="2741851"/>
            <a:chExt cx="8138517" cy="4082136"/>
          </a:xfrm>
          <a:effectLst>
            <a:glow rad="127000">
              <a:schemeClr val="bg1"/>
            </a:glo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2A8A394-AB70-6A75-9729-7C4C7CFE9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710" y="2880277"/>
              <a:ext cx="3943710" cy="3943710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A4D9C38-81E9-156F-1B15-E7B1B15CF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373" y="3526769"/>
              <a:ext cx="2545148" cy="2545148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64B5DE9F-6931-49ED-2A22-FD3517368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386" y="2741851"/>
              <a:ext cx="3106841" cy="3106841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65356122-56A7-2844-B681-604B179060F9}"/>
              </a:ext>
            </a:extLst>
          </p:cNvPr>
          <p:cNvGrpSpPr/>
          <p:nvPr/>
        </p:nvGrpSpPr>
        <p:grpSpPr>
          <a:xfrm>
            <a:off x="4349871" y="2664087"/>
            <a:ext cx="7633351" cy="3178845"/>
            <a:chOff x="4179032" y="2907628"/>
            <a:chExt cx="7633351" cy="3178845"/>
          </a:xfrm>
          <a:effectLst>
            <a:glow rad="127000">
              <a:schemeClr val="bg1"/>
            </a:glow>
          </a:effectLst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036F5E59-B6B9-8EDF-89A4-25CA479DE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9032" y="3305621"/>
              <a:ext cx="2780852" cy="278085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55F4D8-477F-1570-8368-BD50A80CF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3046" y="3512931"/>
              <a:ext cx="2458122" cy="2458122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E29FFCD-B86C-0A16-47F3-184AE8A58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9771" y="2907628"/>
              <a:ext cx="2992612" cy="2992612"/>
            </a:xfrm>
            <a:prstGeom prst="rect">
              <a:avLst/>
            </a:prstGeom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8F9662C-F58D-0D25-E052-9E36CB95F1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40" y="1199656"/>
            <a:ext cx="4046097" cy="40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6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2421D2-350D-4E90-8F2C-F3B131638DC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5C96046-FA06-4CA8-8FC7-564794E50B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31087E-9D07-4163-BA1A-9F701A316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9</cp:revision>
  <dcterms:created xsi:type="dcterms:W3CDTF">2025-10-26T19:33:17Z</dcterms:created>
  <dcterms:modified xsi:type="dcterms:W3CDTF">2025-10-27T08:38:35Z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