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4EE06-AB9A-6CDE-E8D7-AD4F10018FC4}" v="12" dt="2025-10-27T05:31:40.416"/>
    <p1510:client id="{5F9F6174-3CA7-2167-6CA2-BE0DF370912F}" v="28" dt="2025-10-27T05:36:28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884EE06-AB9A-6CDE-E8D7-AD4F10018FC4}"/>
    <pc:docChg chg="modSld">
      <pc:chgData name="somovaasya3" userId="S::somovaasya3_gmail.com#ext#@slideedu.onmicrosoft.com::05b36399-d501-4a7b-87fd-615099445ab5" providerId="AD" clId="Web-{1884EE06-AB9A-6CDE-E8D7-AD4F10018FC4}" dt="2025-10-27T05:31:40.416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1884EE06-AB9A-6CDE-E8D7-AD4F10018FC4}" dt="2025-10-27T05:31:40.416" v="6" actId="1076"/>
        <pc:sldMkLst>
          <pc:docMk/>
          <pc:sldMk cId="802663809" sldId="256"/>
        </pc:sldMkLst>
        <pc:grpChg chg="mod">
          <ac:chgData name="somovaasya3" userId="S::somovaasya3_gmail.com#ext#@slideedu.onmicrosoft.com::05b36399-d501-4a7b-87fd-615099445ab5" providerId="AD" clId="Web-{1884EE06-AB9A-6CDE-E8D7-AD4F10018FC4}" dt="2025-10-27T05:31:33.775" v="3" actId="1076"/>
          <ac:grpSpMkLst>
            <pc:docMk/>
            <pc:sldMk cId="802663809" sldId="256"/>
            <ac:grpSpMk id="34" creationId="{65356122-56A7-2844-B681-604B179060F9}"/>
          </ac:grpSpMkLst>
        </pc:grpChg>
        <pc:picChg chg="mod">
          <ac:chgData name="somovaasya3" userId="S::somovaasya3_gmail.com#ext#@slideedu.onmicrosoft.com::05b36399-d501-4a7b-87fd-615099445ab5" providerId="AD" clId="Web-{1884EE06-AB9A-6CDE-E8D7-AD4F10018FC4}" dt="2025-10-27T05:31:40.416" v="6" actId="1076"/>
          <ac:picMkLst>
            <pc:docMk/>
            <pc:sldMk cId="802663809" sldId="256"/>
            <ac:picMk id="7" creationId="{16A496A4-34A1-2949-639D-3967C7482B89}"/>
          </ac:picMkLst>
        </pc:picChg>
        <pc:picChg chg="mod">
          <ac:chgData name="somovaasya3" userId="S::somovaasya3_gmail.com#ext#@slideedu.onmicrosoft.com::05b36399-d501-4a7b-87fd-615099445ab5" providerId="AD" clId="Web-{1884EE06-AB9A-6CDE-E8D7-AD4F10018FC4}" dt="2025-10-27T05:31:22.260" v="2" actId="1076"/>
          <ac:picMkLst>
            <pc:docMk/>
            <pc:sldMk cId="802663809" sldId="256"/>
            <ac:picMk id="9" creationId="{D580FE68-1CE1-C7C4-5F3C-CC5C96E9A88C}"/>
          </ac:picMkLst>
        </pc:picChg>
        <pc:picChg chg="mod">
          <ac:chgData name="somovaasya3" userId="S::somovaasya3_gmail.com#ext#@slideedu.onmicrosoft.com::05b36399-d501-4a7b-87fd-615099445ab5" providerId="AD" clId="Web-{1884EE06-AB9A-6CDE-E8D7-AD4F10018FC4}" dt="2025-10-27T05:31:16.916" v="0" actId="1076"/>
          <ac:picMkLst>
            <pc:docMk/>
            <pc:sldMk cId="802663809" sldId="256"/>
            <ac:picMk id="36" creationId="{48F9662C-F58D-0D25-E052-9E36CB95F135}"/>
          </ac:picMkLst>
        </pc:picChg>
      </pc:sldChg>
    </pc:docChg>
  </pc:docChgLst>
  <pc:docChgLst>
    <pc:chgData clId="Web-{1884EE06-AB9A-6CDE-E8D7-AD4F10018FC4}"/>
    <pc:docChg chg="modSld">
      <pc:chgData name="" userId="" providerId="" clId="Web-{1884EE06-AB9A-6CDE-E8D7-AD4F10018FC4}" dt="2025-10-27T05:31:05.415" v="4" actId="1076"/>
      <pc:docMkLst>
        <pc:docMk/>
      </pc:docMkLst>
      <pc:sldChg chg="modSp">
        <pc:chgData name="" userId="" providerId="" clId="Web-{1884EE06-AB9A-6CDE-E8D7-AD4F10018FC4}" dt="2025-10-27T05:31:05.415" v="4" actId="1076"/>
        <pc:sldMkLst>
          <pc:docMk/>
          <pc:sldMk cId="802663809" sldId="256"/>
        </pc:sldMkLst>
        <pc:picChg chg="mod">
          <ac:chgData name="" userId="" providerId="" clId="Web-{1884EE06-AB9A-6CDE-E8D7-AD4F10018FC4}" dt="2025-10-27T05:31:05.415" v="4" actId="1076"/>
          <ac:picMkLst>
            <pc:docMk/>
            <pc:sldMk cId="802663809" sldId="256"/>
            <ac:picMk id="9" creationId="{D580FE68-1CE1-C7C4-5F3C-CC5C96E9A88C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5F9F6174-3CA7-2167-6CA2-BE0DF370912F}"/>
    <pc:docChg chg="modSld">
      <pc:chgData name="somovaasya3" userId="S::somovaasya3_gmail.com#ext#@slideedu.onmicrosoft.com::05b36399-d501-4a7b-87fd-615099445ab5" providerId="AD" clId="Web-{5F9F6174-3CA7-2167-6CA2-BE0DF370912F}" dt="2025-10-27T05:36:28.958" v="27" actId="1076"/>
      <pc:docMkLst>
        <pc:docMk/>
      </pc:docMkLst>
      <pc:sldChg chg="modSp">
        <pc:chgData name="somovaasya3" userId="S::somovaasya3_gmail.com#ext#@slideedu.onmicrosoft.com::05b36399-d501-4a7b-87fd-615099445ab5" providerId="AD" clId="Web-{5F9F6174-3CA7-2167-6CA2-BE0DF370912F}" dt="2025-10-27T05:36:28.958" v="27" actId="1076"/>
        <pc:sldMkLst>
          <pc:docMk/>
          <pc:sldMk cId="802663809" sldId="256"/>
        </pc:sldMkLst>
        <pc:grpChg chg="mod">
          <ac:chgData name="somovaasya3" userId="S::somovaasya3_gmail.com#ext#@slideedu.onmicrosoft.com::05b36399-d501-4a7b-87fd-615099445ab5" providerId="AD" clId="Web-{5F9F6174-3CA7-2167-6CA2-BE0DF370912F}" dt="2025-10-27T05:35:25.755" v="23" actId="1076"/>
          <ac:grpSpMkLst>
            <pc:docMk/>
            <pc:sldMk cId="802663809" sldId="256"/>
            <ac:grpSpMk id="16" creationId="{12B0EEA0-6521-008A-AF69-33ECF276BF47}"/>
          </ac:grpSpMkLst>
        </pc:grpChg>
        <pc:grpChg chg="mod">
          <ac:chgData name="somovaasya3" userId="S::somovaasya3_gmail.com#ext#@slideedu.onmicrosoft.com::05b36399-d501-4a7b-87fd-615099445ab5" providerId="AD" clId="Web-{5F9F6174-3CA7-2167-6CA2-BE0DF370912F}" dt="2025-10-27T05:36:28.880" v="26" actId="1076"/>
          <ac:grpSpMkLst>
            <pc:docMk/>
            <pc:sldMk cId="802663809" sldId="256"/>
            <ac:grpSpMk id="27" creationId="{A09BF6DF-D40D-C202-FC04-052BA481FC69}"/>
          </ac:grpSpMkLst>
        </pc:grpChg>
        <pc:grpChg chg="mod">
          <ac:chgData name="somovaasya3" userId="S::somovaasya3_gmail.com#ext#@slideedu.onmicrosoft.com::05b36399-d501-4a7b-87fd-615099445ab5" providerId="AD" clId="Web-{5F9F6174-3CA7-2167-6CA2-BE0DF370912F}" dt="2025-10-27T05:36:28.645" v="25" actId="1076"/>
          <ac:grpSpMkLst>
            <pc:docMk/>
            <pc:sldMk cId="802663809" sldId="256"/>
            <ac:grpSpMk id="34" creationId="{65356122-56A7-2844-B681-604B179060F9}"/>
          </ac:grpSpMkLst>
        </pc:grpChg>
        <pc:picChg chg="mod">
          <ac:chgData name="somovaasya3" userId="S::somovaasya3_gmail.com#ext#@slideedu.onmicrosoft.com::05b36399-d501-4a7b-87fd-615099445ab5" providerId="AD" clId="Web-{5F9F6174-3CA7-2167-6CA2-BE0DF370912F}" dt="2025-10-27T05:35:29.895" v="24" actId="1076"/>
          <ac:picMkLst>
            <pc:docMk/>
            <pc:sldMk cId="802663809" sldId="256"/>
            <ac:picMk id="11" creationId="{74B76A41-AA91-ED29-7261-4588D141E70E}"/>
          </ac:picMkLst>
        </pc:picChg>
        <pc:picChg chg="mod">
          <ac:chgData name="somovaasya3" userId="S::somovaasya3_gmail.com#ext#@slideedu.onmicrosoft.com::05b36399-d501-4a7b-87fd-615099445ab5" providerId="AD" clId="Web-{5F9F6174-3CA7-2167-6CA2-BE0DF370912F}" dt="2025-10-27T05:35:16.395" v="20" actId="1076"/>
          <ac:picMkLst>
            <pc:docMk/>
            <pc:sldMk cId="802663809" sldId="256"/>
            <ac:picMk id="13" creationId="{544F62FB-7101-CE56-B652-F0BECDC1A7D0}"/>
          </ac:picMkLst>
        </pc:picChg>
        <pc:picChg chg="mod">
          <ac:chgData name="somovaasya3" userId="S::somovaasya3_gmail.com#ext#@slideedu.onmicrosoft.com::05b36399-d501-4a7b-87fd-615099445ab5" providerId="AD" clId="Web-{5F9F6174-3CA7-2167-6CA2-BE0DF370912F}" dt="2025-10-27T05:35:08.380" v="16" actId="1076"/>
          <ac:picMkLst>
            <pc:docMk/>
            <pc:sldMk cId="802663809" sldId="256"/>
            <ac:picMk id="15" creationId="{3F93A8FD-F53A-3818-087F-8E261A4BD418}"/>
          </ac:picMkLst>
        </pc:picChg>
        <pc:picChg chg="mod">
          <ac:chgData name="somovaasya3" userId="S::somovaasya3_gmail.com#ext#@slideedu.onmicrosoft.com::05b36399-d501-4a7b-87fd-615099445ab5" providerId="AD" clId="Web-{5F9F6174-3CA7-2167-6CA2-BE0DF370912F}" dt="2025-10-27T05:36:28.958" v="27" actId="1076"/>
          <ac:picMkLst>
            <pc:docMk/>
            <pc:sldMk cId="802663809" sldId="256"/>
            <ac:picMk id="36" creationId="{48F9662C-F58D-0D25-E052-9E36CB95F1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D6A8-0021-CCDC-2991-C33CF2EBF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4DDBE-7922-DCA2-7E27-A8324F99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47C6C-3C23-961A-A10D-5E12B16A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7E8B2-200F-A4BF-82A1-C664C0F2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CE811-6567-1FA1-4A0D-E7785DAD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A00E8-930B-4B5A-88CA-5D84A4E3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D1635-784A-FEB0-A0D6-D68778841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31D98-18AA-B2ED-380D-0F06AB89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BE105-E172-4B3B-714B-C6EC822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996BA-81BD-4733-D936-369A4814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8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835432-040B-4BC3-3E79-BAFAB31FB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5A3A51-5D90-79B8-0800-8B3CE5A73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5C64D-B572-5054-594E-57572D4E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D2E17-FEA7-F3E1-67AE-4B4EB9DD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BF3B1-54EC-C058-4525-CD32A292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6240-97CC-27B7-3735-B220A37B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99964-D6BF-2B03-F3AB-7448C004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94ADA-A985-4E67-E440-20DE543F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84E83-CA94-866F-68FD-250AD0A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4398F-CB48-6528-CD93-5FF3D53A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0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356AD-1612-5D61-EEA9-AF411119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AE22-B4FD-6827-5D19-42A4F1BC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55C8A-D6C1-6A3F-5C3E-6E78D5E0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06C7F-192B-1D28-F9A3-FE682C13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C0D46-AE7C-7FE8-1634-91E25693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3D8E-F50C-63C8-DEFE-2F8FCB16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B7E6-5195-F645-AC71-527A5853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41EE3-1C0D-8795-7519-D825A117D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10DE-D9BC-F6DC-5E0E-43C49720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E1928-3733-0118-34FD-511752FF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DB067-4060-F42B-74E4-E0A304D7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5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9ACEF-D646-E70C-9B22-B26E79B4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BB218-FA17-23BA-91D4-39F36CCB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04F2C5-2887-8183-C94C-B625B7B05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4E2C33-BDF2-E25E-1E60-374DD16C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CCD45C-ED8A-2651-E818-C33E49223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7CB45-0FFD-C00F-9F9F-2D665497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2FCD7-9F27-C495-F1DA-32BAE234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A1CB25-7641-7B2F-5720-53586F8B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8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FB4C0-835A-6868-1E9E-D5F32E72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4F2A84-F905-C064-AFF2-74432B29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4787D7-94EE-24F3-80DA-D5EBD2F0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FD678A-837C-A60E-E356-8DCC072D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4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A0F798-6842-FE99-CD5B-E2547083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15A62F-8540-0688-9E44-F34165D9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7F469B-C783-8FC4-252A-42F44848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B9E65-C254-6427-27BF-2BBD0F37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BEB6-8221-2F1A-CCA7-971499E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7CCDF0-0257-1895-669F-3F05CA855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0395C-25DE-D415-4FD5-9ED4D187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0DD35-F8A1-9C00-F5BC-669E2D3C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26A40-AF50-0193-2D4B-620D570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9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D9A19-BEC3-DA12-41E4-D2BB4EE3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35FC0-CF2B-30D6-75F9-68F4E501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BC21D3-2455-33F3-CCF5-82B718B6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B6A282-6C63-B22D-D903-914E28DC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473AE5-B338-2483-0455-4ABB65CD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4B1EE1-B1BD-823B-4C4A-8869E90B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2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5FCE-5856-900F-DD0E-F1ECC3B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D90820-3B01-04A6-4797-21DB4D69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0BEB1-4F9B-780E-D200-85175424A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AE72-B42E-4CB6-AB36-8D4954756912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F6724-39DA-168F-5AE4-D87B6955D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CCBBA-F183-5EC4-F6E2-BF84CB7D8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7D004-BAF4-8DE4-0D32-0F8A4C6E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243" cy="6927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496A4-34A1-2949-639D-3967C748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" y="2458091"/>
            <a:ext cx="3293769" cy="3215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0FE68-1CE1-C7C4-5F3C-CC5C96E9A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1" y="946212"/>
            <a:ext cx="3029164" cy="302916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2B0EEA0-6521-008A-AF69-33ECF276BF47}"/>
              </a:ext>
            </a:extLst>
          </p:cNvPr>
          <p:cNvGrpSpPr/>
          <p:nvPr/>
        </p:nvGrpSpPr>
        <p:grpSpPr>
          <a:xfrm>
            <a:off x="5152047" y="2941245"/>
            <a:ext cx="6184474" cy="3525120"/>
            <a:chOff x="6160575" y="2885216"/>
            <a:chExt cx="6184474" cy="3525120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4B76A41-AA91-ED29-7261-4588D141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575" y="3411642"/>
              <a:ext cx="2246592" cy="233394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44F62FB-7101-CE56-B652-F0BECDC1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482" y="2885216"/>
              <a:ext cx="3496576" cy="352512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F93A8FD-F53A-3818-087F-8E261A4B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197" y="3097877"/>
              <a:ext cx="2452852" cy="29065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09BF6DF-D40D-C202-FC04-052BA481FC69}"/>
              </a:ext>
            </a:extLst>
          </p:cNvPr>
          <p:cNvGrpSpPr/>
          <p:nvPr/>
        </p:nvGrpSpPr>
        <p:grpSpPr>
          <a:xfrm>
            <a:off x="4313504" y="2719834"/>
            <a:ext cx="8138517" cy="4205401"/>
            <a:chOff x="3943710" y="2618586"/>
            <a:chExt cx="8138517" cy="4205401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A8A394-AB70-6A75-9729-7C4C7CFE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710" y="2880277"/>
              <a:ext cx="3943710" cy="394371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A4D9C38-81E9-156F-1B15-E7B1B15C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73" y="3526769"/>
              <a:ext cx="2545148" cy="254514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4B5DE9F-6931-49ED-2A22-FD351736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386" y="2618586"/>
              <a:ext cx="3106841" cy="310684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5356122-56A7-2844-B681-604B179060F9}"/>
              </a:ext>
            </a:extLst>
          </p:cNvPr>
          <p:cNvGrpSpPr/>
          <p:nvPr/>
        </p:nvGrpSpPr>
        <p:grpSpPr>
          <a:xfrm>
            <a:off x="4548005" y="2941637"/>
            <a:ext cx="7398027" cy="3201257"/>
            <a:chOff x="4179032" y="2885216"/>
            <a:chExt cx="7398027" cy="3201257"/>
          </a:xfrm>
          <a:effectLst>
            <a:glow rad="127000">
              <a:schemeClr val="bg1"/>
            </a:glow>
          </a:effectLst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36F5E59-B6B9-8EDF-89A4-25CA479D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32" y="3305621"/>
              <a:ext cx="2780852" cy="2780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55F4D8-477F-1570-8368-BD50A80CF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046" y="3512931"/>
              <a:ext cx="2458122" cy="245812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E29FFCD-B86C-0A16-47F3-184AE8A58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4447" y="2885216"/>
              <a:ext cx="2992612" cy="299261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8F9662C-F58D-0D25-E052-9E36CB95F1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18" y="1959057"/>
            <a:ext cx="4046097" cy="40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0C1C110-923C-4AD2-8C77-CA0D59D0BF9B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13C47D-9AF5-4F5E-8C80-5020DF8F2F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0DD0F-B0C9-4E13-A285-752BA3E8B930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revision>1</cp:revision>
  <dcterms:created xsi:type="dcterms:W3CDTF">2025-10-26T19:33:17Z</dcterms:created>
  <dcterms:modified xsi:type="dcterms:W3CDTF">2025-10-27T05:36:29Z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