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83FF8B-4A40-7643-5B74-D493681B518B}" v="14" dt="2025-10-27T08:25:19.044"/>
    <p1510:client id="{CF8806A2-5ADA-8AA8-BBC4-B428C56617EA}" v="8" dt="2025-10-27T08:27:12.3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CF8806A2-5ADA-8AA8-BBC4-B428C56617EA}"/>
    <pc:docChg chg="modSld">
      <pc:chgData name="" userId="" providerId="" clId="Web-{CF8806A2-5ADA-8AA8-BBC4-B428C56617EA}" dt="2025-10-27T08:27:03.572" v="3" actId="1076"/>
      <pc:docMkLst>
        <pc:docMk/>
      </pc:docMkLst>
      <pc:sldChg chg="modSp">
        <pc:chgData name="" userId="" providerId="" clId="Web-{CF8806A2-5ADA-8AA8-BBC4-B428C56617EA}" dt="2025-10-27T08:27:03.572" v="3" actId="1076"/>
        <pc:sldMkLst>
          <pc:docMk/>
          <pc:sldMk cId="382578413" sldId="257"/>
        </pc:sldMkLst>
        <pc:picChg chg="mod">
          <ac:chgData name="" userId="" providerId="" clId="Web-{CF8806A2-5ADA-8AA8-BBC4-B428C56617EA}" dt="2025-10-27T08:27:00.916" v="2" actId="1076"/>
          <ac:picMkLst>
            <pc:docMk/>
            <pc:sldMk cId="382578413" sldId="257"/>
            <ac:picMk id="11" creationId="{77102804-14A6-FA34-42CB-196AAF02DE6D}"/>
          </ac:picMkLst>
        </pc:picChg>
        <pc:picChg chg="mod">
          <ac:chgData name="" userId="" providerId="" clId="Web-{CF8806A2-5ADA-8AA8-BBC4-B428C56617EA}" dt="2025-10-27T08:27:03.572" v="3" actId="1076"/>
          <ac:picMkLst>
            <pc:docMk/>
            <pc:sldMk cId="382578413" sldId="257"/>
            <ac:picMk id="13" creationId="{3D27EA5A-053F-9B0F-D024-027BFDB7C56C}"/>
          </ac:picMkLst>
        </pc:picChg>
        <pc:picChg chg="mod">
          <ac:chgData name="" userId="" providerId="" clId="Web-{CF8806A2-5ADA-8AA8-BBC4-B428C56617EA}" dt="2025-10-27T08:26:58.368" v="1" actId="1076"/>
          <ac:picMkLst>
            <pc:docMk/>
            <pc:sldMk cId="382578413" sldId="257"/>
            <ac:picMk id="19" creationId="{330F1FF2-D5C4-C0AC-A398-463C795AF935}"/>
          </ac:picMkLst>
        </pc:picChg>
        <pc:picChg chg="mod">
          <ac:chgData name="" userId="" providerId="" clId="Web-{CF8806A2-5ADA-8AA8-BBC4-B428C56617EA}" dt="2025-10-27T08:26:55.743" v="0" actId="1076"/>
          <ac:picMkLst>
            <pc:docMk/>
            <pc:sldMk cId="382578413" sldId="257"/>
            <ac:picMk id="23" creationId="{D92283C9-B2C2-9B75-2E31-900E16CDCEB3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CF8806A2-5ADA-8AA8-BBC4-B428C56617EA}"/>
    <pc:docChg chg="modSld">
      <pc:chgData name="somovaasya3" userId="S::somovaasya3_gmail.com#ext#@slideedu.onmicrosoft.com::05b36399-d501-4a7b-87fd-615099445ab5" providerId="AD" clId="Web-{CF8806A2-5ADA-8AA8-BBC4-B428C56617EA}" dt="2025-10-27T08:27:12.385" v="3" actId="1076"/>
      <pc:docMkLst>
        <pc:docMk/>
      </pc:docMkLst>
      <pc:sldChg chg="modSp">
        <pc:chgData name="somovaasya3" userId="S::somovaasya3_gmail.com#ext#@slideedu.onmicrosoft.com::05b36399-d501-4a7b-87fd-615099445ab5" providerId="AD" clId="Web-{CF8806A2-5ADA-8AA8-BBC4-B428C56617EA}" dt="2025-10-27T08:27:12.385" v="3" actId="1076"/>
        <pc:sldMkLst>
          <pc:docMk/>
          <pc:sldMk cId="382578413" sldId="257"/>
        </pc:sldMkLst>
        <pc:picChg chg="mod">
          <ac:chgData name="somovaasya3" userId="S::somovaasya3_gmail.com#ext#@slideedu.onmicrosoft.com::05b36399-d501-4a7b-87fd-615099445ab5" providerId="AD" clId="Web-{CF8806A2-5ADA-8AA8-BBC4-B428C56617EA}" dt="2025-10-27T08:27:06.963" v="0" actId="1076"/>
          <ac:picMkLst>
            <pc:docMk/>
            <pc:sldMk cId="382578413" sldId="257"/>
            <ac:picMk id="15" creationId="{49DD18F5-89F7-9CD6-A164-4AC359AF5D5C}"/>
          </ac:picMkLst>
        </pc:picChg>
        <pc:picChg chg="mod">
          <ac:chgData name="somovaasya3" userId="S::somovaasya3_gmail.com#ext#@slideedu.onmicrosoft.com::05b36399-d501-4a7b-87fd-615099445ab5" providerId="AD" clId="Web-{CF8806A2-5ADA-8AA8-BBC4-B428C56617EA}" dt="2025-10-27T08:27:09.885" v="1" actId="1076"/>
          <ac:picMkLst>
            <pc:docMk/>
            <pc:sldMk cId="382578413" sldId="257"/>
            <ac:picMk id="17" creationId="{4C355B98-D6F1-072B-B769-E652F934CF10}"/>
          </ac:picMkLst>
        </pc:picChg>
        <pc:picChg chg="mod">
          <ac:chgData name="somovaasya3" userId="S::somovaasya3_gmail.com#ext#@slideedu.onmicrosoft.com::05b36399-d501-4a7b-87fd-615099445ab5" providerId="AD" clId="Web-{CF8806A2-5ADA-8AA8-BBC4-B428C56617EA}" dt="2025-10-27T08:27:12.291" v="2" actId="1076"/>
          <ac:picMkLst>
            <pc:docMk/>
            <pc:sldMk cId="382578413" sldId="257"/>
            <ac:picMk id="21" creationId="{AB188BA6-486A-4186-72EC-D031418CDF79}"/>
          </ac:picMkLst>
        </pc:picChg>
        <pc:picChg chg="mod">
          <ac:chgData name="somovaasya3" userId="S::somovaasya3_gmail.com#ext#@slideedu.onmicrosoft.com::05b36399-d501-4a7b-87fd-615099445ab5" providerId="AD" clId="Web-{CF8806A2-5ADA-8AA8-BBC4-B428C56617EA}" dt="2025-10-27T08:27:12.385" v="3" actId="1076"/>
          <ac:picMkLst>
            <pc:docMk/>
            <pc:sldMk cId="382578413" sldId="257"/>
            <ac:picMk id="37" creationId="{62A6A5D3-4A10-B203-295E-5FE768F0917B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8383FF8B-4A40-7643-5B74-D493681B518B}"/>
    <pc:docChg chg="modSld">
      <pc:chgData name="somovaasya3" userId="S::somovaasya3_gmail.com#ext#@slideedu.onmicrosoft.com::05b36399-d501-4a7b-87fd-615099445ab5" providerId="AD" clId="Web-{8383FF8B-4A40-7643-5B74-D493681B518B}" dt="2025-10-27T08:25:19.044" v="11" actId="1076"/>
      <pc:docMkLst>
        <pc:docMk/>
      </pc:docMkLst>
      <pc:sldChg chg="delSp modSp delAnim">
        <pc:chgData name="somovaasya3" userId="S::somovaasya3_gmail.com#ext#@slideedu.onmicrosoft.com::05b36399-d501-4a7b-87fd-615099445ab5" providerId="AD" clId="Web-{8383FF8B-4A40-7643-5B74-D493681B518B}" dt="2025-10-27T08:25:19.044" v="11" actId="1076"/>
        <pc:sldMkLst>
          <pc:docMk/>
          <pc:sldMk cId="382578413" sldId="257"/>
        </pc:sldMkLst>
        <pc:picChg chg="mod">
          <ac:chgData name="somovaasya3" userId="S::somovaasya3_gmail.com#ext#@slideedu.onmicrosoft.com::05b36399-d501-4a7b-87fd-615099445ab5" providerId="AD" clId="Web-{8383FF8B-4A40-7643-5B74-D493681B518B}" dt="2025-10-27T08:25:12.294" v="3" actId="1076"/>
          <ac:picMkLst>
            <pc:docMk/>
            <pc:sldMk cId="382578413" sldId="257"/>
            <ac:picMk id="11" creationId="{77102804-14A6-FA34-42CB-196AAF02DE6D}"/>
          </ac:picMkLst>
        </pc:picChg>
        <pc:picChg chg="mod">
          <ac:chgData name="somovaasya3" userId="S::somovaasya3_gmail.com#ext#@slideedu.onmicrosoft.com::05b36399-d501-4a7b-87fd-615099445ab5" providerId="AD" clId="Web-{8383FF8B-4A40-7643-5B74-D493681B518B}" dt="2025-10-27T08:25:12.403" v="4" actId="1076"/>
          <ac:picMkLst>
            <pc:docMk/>
            <pc:sldMk cId="382578413" sldId="257"/>
            <ac:picMk id="13" creationId="{3D27EA5A-053F-9B0F-D024-027BFDB7C56C}"/>
          </ac:picMkLst>
        </pc:picChg>
        <pc:picChg chg="mod">
          <ac:chgData name="somovaasya3" userId="S::somovaasya3_gmail.com#ext#@slideedu.onmicrosoft.com::05b36399-d501-4a7b-87fd-615099445ab5" providerId="AD" clId="Web-{8383FF8B-4A40-7643-5B74-D493681B518B}" dt="2025-10-27T08:25:17.700" v="5" actId="1076"/>
          <ac:picMkLst>
            <pc:docMk/>
            <pc:sldMk cId="382578413" sldId="257"/>
            <ac:picMk id="15" creationId="{49DD18F5-89F7-9CD6-A164-4AC359AF5D5C}"/>
          </ac:picMkLst>
        </pc:picChg>
        <pc:picChg chg="mod">
          <ac:chgData name="somovaasya3" userId="S::somovaasya3_gmail.com#ext#@slideedu.onmicrosoft.com::05b36399-d501-4a7b-87fd-615099445ab5" providerId="AD" clId="Web-{8383FF8B-4A40-7643-5B74-D493681B518B}" dt="2025-10-27T08:25:17.841" v="6" actId="1076"/>
          <ac:picMkLst>
            <pc:docMk/>
            <pc:sldMk cId="382578413" sldId="257"/>
            <ac:picMk id="17" creationId="{4C355B98-D6F1-072B-B769-E652F934CF10}"/>
          </ac:picMkLst>
        </pc:picChg>
        <pc:picChg chg="mod">
          <ac:chgData name="somovaasya3" userId="S::somovaasya3_gmail.com#ext#@slideedu.onmicrosoft.com::05b36399-d501-4a7b-87fd-615099445ab5" providerId="AD" clId="Web-{8383FF8B-4A40-7643-5B74-D493681B518B}" dt="2025-10-27T08:25:17.997" v="7" actId="1076"/>
          <ac:picMkLst>
            <pc:docMk/>
            <pc:sldMk cId="382578413" sldId="257"/>
            <ac:picMk id="19" creationId="{330F1FF2-D5C4-C0AC-A398-463C795AF935}"/>
          </ac:picMkLst>
        </pc:picChg>
        <pc:picChg chg="mod">
          <ac:chgData name="somovaasya3" userId="S::somovaasya3_gmail.com#ext#@slideedu.onmicrosoft.com::05b36399-d501-4a7b-87fd-615099445ab5" providerId="AD" clId="Web-{8383FF8B-4A40-7643-5B74-D493681B518B}" dt="2025-10-27T08:25:18.138" v="8" actId="1076"/>
          <ac:picMkLst>
            <pc:docMk/>
            <pc:sldMk cId="382578413" sldId="257"/>
            <ac:picMk id="21" creationId="{AB188BA6-486A-4186-72EC-D031418CDF79}"/>
          </ac:picMkLst>
        </pc:picChg>
        <pc:picChg chg="mod">
          <ac:chgData name="somovaasya3" userId="S::somovaasya3_gmail.com#ext#@slideedu.onmicrosoft.com::05b36399-d501-4a7b-87fd-615099445ab5" providerId="AD" clId="Web-{8383FF8B-4A40-7643-5B74-D493681B518B}" dt="2025-10-27T08:25:19.044" v="11" actId="1076"/>
          <ac:picMkLst>
            <pc:docMk/>
            <pc:sldMk cId="382578413" sldId="257"/>
            <ac:picMk id="23" creationId="{D92283C9-B2C2-9B75-2E31-900E16CDCEB3}"/>
          </ac:picMkLst>
        </pc:picChg>
        <pc:picChg chg="del">
          <ac:chgData name="somovaasya3" userId="S::somovaasya3_gmail.com#ext#@slideedu.onmicrosoft.com::05b36399-d501-4a7b-87fd-615099445ab5" providerId="AD" clId="Web-{8383FF8B-4A40-7643-5B74-D493681B518B}" dt="2025-10-27T08:25:18.372" v="10"/>
          <ac:picMkLst>
            <pc:docMk/>
            <pc:sldMk cId="382578413" sldId="257"/>
            <ac:picMk id="25" creationId="{542D3684-2A81-B86C-0123-870AD07DAE3C}"/>
          </ac:picMkLst>
        </pc:picChg>
        <pc:picChg chg="mod">
          <ac:chgData name="somovaasya3" userId="S::somovaasya3_gmail.com#ext#@slideedu.onmicrosoft.com::05b36399-d501-4a7b-87fd-615099445ab5" providerId="AD" clId="Web-{8383FF8B-4A40-7643-5B74-D493681B518B}" dt="2025-10-27T08:24:53.043" v="1"/>
          <ac:picMkLst>
            <pc:docMk/>
            <pc:sldMk cId="382578413" sldId="257"/>
            <ac:picMk id="33" creationId="{8697B9E2-8B06-4738-DB0B-1CF2C0B36802}"/>
          </ac:picMkLst>
        </pc:picChg>
        <pc:picChg chg="mod">
          <ac:chgData name="somovaasya3" userId="S::somovaasya3_gmail.com#ext#@slideedu.onmicrosoft.com::05b36399-d501-4a7b-87fd-615099445ab5" providerId="AD" clId="Web-{8383FF8B-4A40-7643-5B74-D493681B518B}" dt="2025-10-27T08:24:31.512" v="0"/>
          <ac:picMkLst>
            <pc:docMk/>
            <pc:sldMk cId="382578413" sldId="257"/>
            <ac:picMk id="35" creationId="{2DDDB238-FF3D-0A44-8164-A880CD655093}"/>
          </ac:picMkLst>
        </pc:picChg>
        <pc:picChg chg="mod">
          <ac:chgData name="somovaasya3" userId="S::somovaasya3_gmail.com#ext#@slideedu.onmicrosoft.com::05b36399-d501-4a7b-87fd-615099445ab5" providerId="AD" clId="Web-{8383FF8B-4A40-7643-5B74-D493681B518B}" dt="2025-10-27T08:25:07.591" v="2" actId="1076"/>
          <ac:picMkLst>
            <pc:docMk/>
            <pc:sldMk cId="382578413" sldId="257"/>
            <ac:picMk id="37" creationId="{62A6A5D3-4A10-B203-295E-5FE768F0917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3FF5F-1251-AC3E-6965-DEAD373FD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6E3C8C-AA45-A44E-B163-5CB630059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205337-4591-FC54-59D8-87071DE43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484F-BAFA-4B0E-8816-FE87104F518D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2FF70B-F9F2-B692-69BE-919467040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B58AEB-BCC4-4893-2853-0EC725609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954E-F030-44A1-A77A-7461A6AF0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68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63EEC2-DBEE-43AD-5EDA-4BE40E504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445D6C-81B3-635B-623C-5AD05A584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99A3B2-5D6F-6C83-3E39-157FFBDAD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484F-BAFA-4B0E-8816-FE87104F518D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931EBE-A444-A1CD-A344-E767AFFE3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9FAD3B-ABD0-A182-79FA-7C8196ABC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954E-F030-44A1-A77A-7461A6AF0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807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6D5943-1B95-4336-CA82-F5F743E087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88B1D4-5362-164B-B7C5-10CE2D704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94ED6E-98D2-AD91-1160-2CFB4DA6E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484F-BAFA-4B0E-8816-FE87104F518D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12CB90-0001-81BA-151F-28AB51804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F87F78-8A9D-6183-04E3-7A58E633F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954E-F030-44A1-A77A-7461A6AF0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6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45DB1-974A-1433-C84E-F91CA85CF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30D58-DB55-0F8B-A4E6-338499552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0CE373-13E0-3837-DD01-6C181EFB3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484F-BAFA-4B0E-8816-FE87104F518D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0864CE-3169-2459-F536-0BED6841E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5D0F5F-838F-ACA2-6704-1CA66FCF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954E-F030-44A1-A77A-7461A6AF0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46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B57505-E6A1-E84C-53A4-F8A26F6C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445D6C-A9B9-6F51-5B94-9A9A2DAD5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CA309D-67F3-31C4-05C8-094A447FA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484F-BAFA-4B0E-8816-FE87104F518D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227BAC-0BF9-6182-7283-7EDA66BDC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BA7048-3252-A145-D619-F72D89378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954E-F030-44A1-A77A-7461A6AF0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35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7EE12-FCA3-905C-4618-A74AF1DE4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4942F1-1904-AAC4-B9C2-8F1D23686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20EE58-8170-7776-FD20-40B9C9C9B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66BB3F-B624-C363-C4A4-106B8BDD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484F-BAFA-4B0E-8816-FE87104F518D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DBFAF7-AE6C-8474-79F5-E0EFF5DE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3BE211-7C6A-CC2C-EC5C-09142E98B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954E-F030-44A1-A77A-7461A6AF0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82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27AF8-B5BD-7A9C-C57C-2A44998A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A2E73C-64D9-3479-5113-E1E6CDC45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E59B6C-CE2B-63B9-3D1D-1D188FF40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2370DD-7321-38E6-063C-218C19B29D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DF4391-38B4-5280-8988-E947F7D825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5636AA-2B2D-C6E1-97EF-BC74231CC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484F-BAFA-4B0E-8816-FE87104F518D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67CD25-5F90-A1CF-FCB1-8D8293D7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C6742E3-4B61-9C7A-B187-4EA20D14E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954E-F030-44A1-A77A-7461A6AF0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41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1A09C-8288-856F-14A9-684E76F87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BC48D6-49BC-CD49-40FE-08A6A0424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484F-BAFA-4B0E-8816-FE87104F518D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F7BD13-35BE-56A4-412C-8F7873D9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415FD2-9926-785C-4099-929A9C68F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954E-F030-44A1-A77A-7461A6AF0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24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F33BB0-1E26-19A6-F014-06CF32B3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484F-BAFA-4B0E-8816-FE87104F518D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B2FA48D-3893-BA86-067A-D9D96531B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26CEA2-7E0A-2718-FF8A-01F7FFBAA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954E-F030-44A1-A77A-7461A6AF0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84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A4E2C-1E7D-5814-EE36-92A9A8966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4D5473-C520-6ACB-0D8E-8F339BFB1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22791B-784D-8FB4-0C45-ED1A93AD9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56CA3A-5D84-EEE1-5428-8AD8115F4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484F-BAFA-4B0E-8816-FE87104F518D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C42C3D-0BF5-6976-CC43-7C8928BF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C7221A-61DB-9BC2-E991-72A3452B6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954E-F030-44A1-A77A-7461A6AF0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46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1E266-75C3-9D6A-5EA7-CC07B01D7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A54039F-00D5-6246-1B08-1DDC85AC27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21912D-6DD8-68AA-43C9-03914E324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4F4F6D-3E04-4AF6-BC2F-73871EE7A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484F-BAFA-4B0E-8816-FE87104F518D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96494E-BF56-9043-9A78-B38CF588F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42F92D-0257-CC5B-F8BD-F0958F620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954E-F030-44A1-A77A-7461A6AF0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61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C1B64-7EBB-3064-C3EB-BFC854DE4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4CC5DF-8EA7-F0D0-C7B7-6FF07E6C4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E94625-B812-B679-3E67-BC64F62055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7484F-BAFA-4B0E-8816-FE87104F518D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E34662-6B13-7E6A-5675-CFBF7EA34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895E2B-B958-8528-4533-3E6704EC0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0954E-F030-44A1-A77A-7461A6AF0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1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BD914D-F47B-1EDB-FB58-2A6CDEECA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32B9DB-329B-42F1-5118-46F8A2119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2982311"/>
            <a:ext cx="3725917" cy="37259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0FCF75-539A-8B7A-2C9F-3AE2CB8A2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837" y="2291560"/>
            <a:ext cx="5179948" cy="517994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4A9555C-F336-8335-3F68-6E7E1076E6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42" y="1066196"/>
            <a:ext cx="2702770" cy="2702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9063D9E-EEE0-1513-E1C0-D6ED7F9FDE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785" y="1066196"/>
            <a:ext cx="2724723" cy="2723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92283C9-B2C2-9B75-2E31-900E16CDCE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5907" y="1030632"/>
            <a:ext cx="2702769" cy="2684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B188BA6-486A-4186-72EC-D031418CDF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986" y="1035730"/>
            <a:ext cx="2651539" cy="2651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30F1FF2-D5C4-C0AC-A398-463C795AF9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08" y="1064876"/>
            <a:ext cx="2598790" cy="2651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C355B98-D6F1-072B-B769-E652F934CF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08" y="1043784"/>
            <a:ext cx="2631413" cy="2651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DD18F5-89F7-9CD6-A164-4AC359AF5D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790" y="1089358"/>
            <a:ext cx="2651540" cy="2651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D27EA5A-053F-9B0F-D024-027BFDB7C5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99" y="1036543"/>
            <a:ext cx="2651539" cy="2651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7102804-14A6-FA34-42CB-196AAF02DE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076" y="1050150"/>
            <a:ext cx="2651539" cy="2651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ED3BBCDE-42F9-3B83-D775-2BA1DF762052}"/>
              </a:ext>
            </a:extLst>
          </p:cNvPr>
          <p:cNvSpPr/>
          <p:nvPr/>
        </p:nvSpPr>
        <p:spPr>
          <a:xfrm>
            <a:off x="544945" y="701964"/>
            <a:ext cx="2429164" cy="2022763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3CD1AC1-8064-C690-9CDB-E254B911FC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44014" y="701964"/>
            <a:ext cx="2444708" cy="2036240"/>
          </a:xfrm>
          <a:prstGeom prst="rect">
            <a:avLst/>
          </a:prstGeom>
        </p:spPr>
      </p:pic>
      <p:pic>
        <p:nvPicPr>
          <p:cNvPr id="33" name="Рисунок 32" descr="A sticker of a fist&#10;&#10;AI-generated content may be incorrect.">
            <a:extLst>
              <a:ext uri="{FF2B5EF4-FFF2-40B4-BE49-F238E27FC236}">
                <a16:creationId xmlns:a16="http://schemas.microsoft.com/office/drawing/2014/main" id="{8697B9E2-8B06-4738-DB0B-1CF2C0B3680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9520" y="509811"/>
            <a:ext cx="1613697" cy="2420546"/>
          </a:xfrm>
          <a:prstGeom prst="rect">
            <a:avLst/>
          </a:prstGeom>
        </p:spPr>
      </p:pic>
      <p:pic>
        <p:nvPicPr>
          <p:cNvPr id="35" name="Рисунок 34" descr="A hand giving a thumbs up&#10;&#10;AI-generated content may be incorrect.">
            <a:extLst>
              <a:ext uri="{FF2B5EF4-FFF2-40B4-BE49-F238E27FC236}">
                <a16:creationId xmlns:a16="http://schemas.microsoft.com/office/drawing/2014/main" id="{2DDDB238-FF3D-0A44-8164-A880CD655093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3987230" y="592946"/>
            <a:ext cx="1558274" cy="233741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2A6A5D3-4A10-B203-295E-5FE768F0917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744" y="73673"/>
            <a:ext cx="4497315" cy="45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332D16-2EFC-4BDC-94A5-3C21D9590B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659C6A-312A-4A94-83B2-F8B653783893}">
  <ds:schemaRefs>
    <ds:schemaRef ds:uri="f2b6131b-628d-405c-9a7f-49f976ea74d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DBA9969-417A-4128-9DF4-29F1096B8E06}">
  <ds:schemaRefs>
    <ds:schemaRef ds:uri="f2b6131b-628d-405c-9a7f-49f976ea74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revision>1</cp:revision>
  <dcterms:created xsi:type="dcterms:W3CDTF">2025-10-26T18:43:27Z</dcterms:created>
  <dcterms:modified xsi:type="dcterms:W3CDTF">2025-10-27T08:27:39Z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