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B19F2-3820-8419-E4A4-96DD9F5ABF86}" v="40" dt="2025-10-29T10:47:31.752"/>
    <p1510:client id="{80F4E52B-D8E9-3FE0-024A-7B0E29A85119}" v="81" dt="2025-10-29T10:45:01.802"/>
    <p1510:client id="{9F88E43B-12CF-FD9C-DF67-644525818D55}" v="6" dt="2025-10-29T10:45:30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9F88E43B-12CF-FD9C-DF67-644525818D55}"/>
    <pc:docChg chg="modSld">
      <pc:chgData name="somovaasya3" userId="S::somovaasya3_gmail.com#ext#@slideedu.onmicrosoft.com::05b36399-d501-4a7b-87fd-615099445ab5" providerId="AD" clId="Web-{9F88E43B-12CF-FD9C-DF67-644525818D55}" dt="2025-10-29T10:45:30.154" v="5"/>
      <pc:docMkLst>
        <pc:docMk/>
      </pc:docMkLst>
      <pc:sldChg chg="modSp">
        <pc:chgData name="somovaasya3" userId="S::somovaasya3_gmail.com#ext#@slideedu.onmicrosoft.com::05b36399-d501-4a7b-87fd-615099445ab5" providerId="AD" clId="Web-{9F88E43B-12CF-FD9C-DF67-644525818D55}" dt="2025-10-29T10:45:30.154" v="5"/>
        <pc:sldMkLst>
          <pc:docMk/>
          <pc:sldMk cId="382578413" sldId="256"/>
        </pc:sldMkLst>
        <pc:picChg chg="mod">
          <ac:chgData name="somovaasya3" userId="S::somovaasya3_gmail.com#ext#@slideedu.onmicrosoft.com::05b36399-d501-4a7b-87fd-615099445ab5" providerId="AD" clId="Web-{9F88E43B-12CF-FD9C-DF67-644525818D55}" dt="2025-10-29T10:45:30.154" v="5"/>
          <ac:picMkLst>
            <pc:docMk/>
            <pc:sldMk cId="382578413" sldId="256"/>
            <ac:picMk id="29" creationId="{F4A9555C-F336-8335-3F68-6E7E1076E6CC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03AB19F2-3820-8419-E4A4-96DD9F5ABF86}"/>
    <pc:docChg chg="modSld">
      <pc:chgData name="somovaasya3" userId="S::somovaasya3_gmail.com#ext#@slideedu.onmicrosoft.com::05b36399-d501-4a7b-87fd-615099445ab5" providerId="AD" clId="Web-{03AB19F2-3820-8419-E4A4-96DD9F5ABF86}" dt="2025-10-29T10:47:31.752" v="39" actId="1076"/>
      <pc:docMkLst>
        <pc:docMk/>
      </pc:docMkLst>
      <pc:sldChg chg="modSp">
        <pc:chgData name="somovaasya3" userId="S::somovaasya3_gmail.com#ext#@slideedu.onmicrosoft.com::05b36399-d501-4a7b-87fd-615099445ab5" providerId="AD" clId="Web-{03AB19F2-3820-8419-E4A4-96DD9F5ABF86}" dt="2025-10-29T10:47:31.752" v="39" actId="1076"/>
        <pc:sldMkLst>
          <pc:docMk/>
          <pc:sldMk cId="382578413" sldId="256"/>
        </pc:sldMkLst>
        <pc:picChg chg="mod">
          <ac:chgData name="somovaasya3" userId="S::somovaasya3_gmail.com#ext#@slideedu.onmicrosoft.com::05b36399-d501-4a7b-87fd-615099445ab5" providerId="AD" clId="Web-{03AB19F2-3820-8419-E4A4-96DD9F5ABF86}" dt="2025-10-29T10:47:17.298" v="31" actId="1076"/>
          <ac:picMkLst>
            <pc:docMk/>
            <pc:sldMk cId="382578413" sldId="256"/>
            <ac:picMk id="11" creationId="{77102804-14A6-FA34-42CB-196AAF02DE6D}"/>
          </ac:picMkLst>
        </pc:picChg>
        <pc:picChg chg="mod">
          <ac:chgData name="somovaasya3" userId="S::somovaasya3_gmail.com#ext#@slideedu.onmicrosoft.com::05b36399-d501-4a7b-87fd-615099445ab5" providerId="AD" clId="Web-{03AB19F2-3820-8419-E4A4-96DD9F5ABF86}" dt="2025-10-29T10:47:18.892" v="32" actId="1076"/>
          <ac:picMkLst>
            <pc:docMk/>
            <pc:sldMk cId="382578413" sldId="256"/>
            <ac:picMk id="13" creationId="{3D27EA5A-053F-9B0F-D024-027BFDB7C56C}"/>
          </ac:picMkLst>
        </pc:picChg>
        <pc:picChg chg="mod">
          <ac:chgData name="somovaasya3" userId="S::somovaasya3_gmail.com#ext#@slideedu.onmicrosoft.com::05b36399-d501-4a7b-87fd-615099445ab5" providerId="AD" clId="Web-{03AB19F2-3820-8419-E4A4-96DD9F5ABF86}" dt="2025-10-29T10:47:20.595" v="33" actId="1076"/>
          <ac:picMkLst>
            <pc:docMk/>
            <pc:sldMk cId="382578413" sldId="256"/>
            <ac:picMk id="15" creationId="{49DD18F5-89F7-9CD6-A164-4AC359AF5D5C}"/>
          </ac:picMkLst>
        </pc:picChg>
        <pc:picChg chg="mod">
          <ac:chgData name="somovaasya3" userId="S::somovaasya3_gmail.com#ext#@slideedu.onmicrosoft.com::05b36399-d501-4a7b-87fd-615099445ab5" providerId="AD" clId="Web-{03AB19F2-3820-8419-E4A4-96DD9F5ABF86}" dt="2025-10-29T10:47:21.892" v="34" actId="1076"/>
          <ac:picMkLst>
            <pc:docMk/>
            <pc:sldMk cId="382578413" sldId="256"/>
            <ac:picMk id="17" creationId="{4C355B98-D6F1-072B-B769-E652F934CF10}"/>
          </ac:picMkLst>
        </pc:picChg>
        <pc:picChg chg="mod">
          <ac:chgData name="somovaasya3" userId="S::somovaasya3_gmail.com#ext#@slideedu.onmicrosoft.com::05b36399-d501-4a7b-87fd-615099445ab5" providerId="AD" clId="Web-{03AB19F2-3820-8419-E4A4-96DD9F5ABF86}" dt="2025-10-29T10:47:23.314" v="35" actId="1076"/>
          <ac:picMkLst>
            <pc:docMk/>
            <pc:sldMk cId="382578413" sldId="256"/>
            <ac:picMk id="19" creationId="{330F1FF2-D5C4-C0AC-A398-463C795AF935}"/>
          </ac:picMkLst>
        </pc:picChg>
        <pc:picChg chg="mod">
          <ac:chgData name="somovaasya3" userId="S::somovaasya3_gmail.com#ext#@slideedu.onmicrosoft.com::05b36399-d501-4a7b-87fd-615099445ab5" providerId="AD" clId="Web-{03AB19F2-3820-8419-E4A4-96DD9F5ABF86}" dt="2025-10-29T10:47:24.923" v="36" actId="1076"/>
          <ac:picMkLst>
            <pc:docMk/>
            <pc:sldMk cId="382578413" sldId="256"/>
            <ac:picMk id="21" creationId="{AB188BA6-486A-4186-72EC-D031418CDF79}"/>
          </ac:picMkLst>
        </pc:picChg>
        <pc:picChg chg="mod">
          <ac:chgData name="somovaasya3" userId="S::somovaasya3_gmail.com#ext#@slideedu.onmicrosoft.com::05b36399-d501-4a7b-87fd-615099445ab5" providerId="AD" clId="Web-{03AB19F2-3820-8419-E4A4-96DD9F5ABF86}" dt="2025-10-29T10:47:26.189" v="37" actId="1076"/>
          <ac:picMkLst>
            <pc:docMk/>
            <pc:sldMk cId="382578413" sldId="256"/>
            <ac:picMk id="23" creationId="{D92283C9-B2C2-9B75-2E31-900E16CDCEB3}"/>
          </ac:picMkLst>
        </pc:picChg>
        <pc:picChg chg="mod">
          <ac:chgData name="somovaasya3" userId="S::somovaasya3_gmail.com#ext#@slideedu.onmicrosoft.com::05b36399-d501-4a7b-87fd-615099445ab5" providerId="AD" clId="Web-{03AB19F2-3820-8419-E4A4-96DD9F5ABF86}" dt="2025-10-29T10:47:27.548" v="38" actId="1076"/>
          <ac:picMkLst>
            <pc:docMk/>
            <pc:sldMk cId="382578413" sldId="256"/>
            <ac:picMk id="27" creationId="{09063D9E-EEE0-1513-E1C0-D6ED7F9FDEDD}"/>
          </ac:picMkLst>
        </pc:picChg>
        <pc:picChg chg="mod">
          <ac:chgData name="somovaasya3" userId="S::somovaasya3_gmail.com#ext#@slideedu.onmicrosoft.com::05b36399-d501-4a7b-87fd-615099445ab5" providerId="AD" clId="Web-{03AB19F2-3820-8419-E4A4-96DD9F5ABF86}" dt="2025-10-29T10:47:15.986" v="30" actId="1076"/>
          <ac:picMkLst>
            <pc:docMk/>
            <pc:sldMk cId="382578413" sldId="256"/>
            <ac:picMk id="29" creationId="{F4A9555C-F336-8335-3F68-6E7E1076E6CC}"/>
          </ac:picMkLst>
        </pc:picChg>
        <pc:picChg chg="mod">
          <ac:chgData name="somovaasya3" userId="S::somovaasya3_gmail.com#ext#@slideedu.onmicrosoft.com::05b36399-d501-4a7b-87fd-615099445ab5" providerId="AD" clId="Web-{03AB19F2-3820-8419-E4A4-96DD9F5ABF86}" dt="2025-10-29T10:47:31.752" v="39" actId="1076"/>
          <ac:picMkLst>
            <pc:docMk/>
            <pc:sldMk cId="382578413" sldId="256"/>
            <ac:picMk id="37" creationId="{62A6A5D3-4A10-B203-295E-5FE768F0917B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72F01E92-6CF9-D1D2-DA96-279B08FBF89C}"/>
    <pc:docChg chg="modSld">
      <pc:chgData name="somovaasya3" userId="S::somovaasya3_gmail.com#ext#@slideedu.onmicrosoft.com::05b36399-d501-4a7b-87fd-615099445ab5" providerId="AD" clId="Web-{72F01E92-6CF9-D1D2-DA96-279B08FBF89C}" dt="2025-10-27T09:03:57.652" v="4" actId="1076"/>
      <pc:docMkLst>
        <pc:docMk/>
      </pc:docMkLst>
      <pc:sldChg chg="modSp">
        <pc:chgData name="somovaasya3" userId="S::somovaasya3_gmail.com#ext#@slideedu.onmicrosoft.com::05b36399-d501-4a7b-87fd-615099445ab5" providerId="AD" clId="Web-{72F01E92-6CF9-D1D2-DA96-279B08FBF89C}" dt="2025-10-27T09:03:57.652" v="4" actId="1076"/>
        <pc:sldMkLst>
          <pc:docMk/>
          <pc:sldMk cId="382578413" sldId="256"/>
        </pc:sldMkLst>
        <pc:picChg chg="mod">
          <ac:chgData name="somovaasya3" userId="S::somovaasya3_gmail.com#ext#@slideedu.onmicrosoft.com::05b36399-d501-4a7b-87fd-615099445ab5" providerId="AD" clId="Web-{72F01E92-6CF9-D1D2-DA96-279B08FBF89C}" dt="2025-10-27T09:03:56.121" v="0" actId="1076"/>
          <ac:picMkLst>
            <pc:docMk/>
            <pc:sldMk cId="382578413" sldId="256"/>
            <ac:picMk id="11" creationId="{77102804-14A6-FA34-42CB-196AAF02DE6D}"/>
          </ac:picMkLst>
        </pc:picChg>
        <pc:picChg chg="mod">
          <ac:chgData name="somovaasya3" userId="S::somovaasya3_gmail.com#ext#@slideedu.onmicrosoft.com::05b36399-d501-4a7b-87fd-615099445ab5" providerId="AD" clId="Web-{72F01E92-6CF9-D1D2-DA96-279B08FBF89C}" dt="2025-10-27T09:03:57.324" v="1" actId="1076"/>
          <ac:picMkLst>
            <pc:docMk/>
            <pc:sldMk cId="382578413" sldId="256"/>
            <ac:picMk id="13" creationId="{3D27EA5A-053F-9B0F-D024-027BFDB7C56C}"/>
          </ac:picMkLst>
        </pc:picChg>
        <pc:picChg chg="mod">
          <ac:chgData name="somovaasya3" userId="S::somovaasya3_gmail.com#ext#@slideedu.onmicrosoft.com::05b36399-d501-4a7b-87fd-615099445ab5" providerId="AD" clId="Web-{72F01E92-6CF9-D1D2-DA96-279B08FBF89C}" dt="2025-10-27T09:03:57.433" v="2" actId="1076"/>
          <ac:picMkLst>
            <pc:docMk/>
            <pc:sldMk cId="382578413" sldId="256"/>
            <ac:picMk id="15" creationId="{49DD18F5-89F7-9CD6-A164-4AC359AF5D5C}"/>
          </ac:picMkLst>
        </pc:picChg>
        <pc:picChg chg="mod">
          <ac:chgData name="somovaasya3" userId="S::somovaasya3_gmail.com#ext#@slideedu.onmicrosoft.com::05b36399-d501-4a7b-87fd-615099445ab5" providerId="AD" clId="Web-{72F01E92-6CF9-D1D2-DA96-279B08FBF89C}" dt="2025-10-27T09:03:57.543" v="3" actId="1076"/>
          <ac:picMkLst>
            <pc:docMk/>
            <pc:sldMk cId="382578413" sldId="256"/>
            <ac:picMk id="17" creationId="{4C355B98-D6F1-072B-B769-E652F934CF10}"/>
          </ac:picMkLst>
        </pc:picChg>
        <pc:picChg chg="mod">
          <ac:chgData name="somovaasya3" userId="S::somovaasya3_gmail.com#ext#@slideedu.onmicrosoft.com::05b36399-d501-4a7b-87fd-615099445ab5" providerId="AD" clId="Web-{72F01E92-6CF9-D1D2-DA96-279B08FBF89C}" dt="2025-10-27T09:03:57.652" v="4" actId="1076"/>
          <ac:picMkLst>
            <pc:docMk/>
            <pc:sldMk cId="382578413" sldId="256"/>
            <ac:picMk id="37" creationId="{62A6A5D3-4A10-B203-295E-5FE768F0917B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80F4E52B-D8E9-3FE0-024A-7B0E29A85119}"/>
    <pc:docChg chg="modSld">
      <pc:chgData name="somovaasya3" userId="S::somovaasya3_gmail.com#ext#@slideedu.onmicrosoft.com::05b36399-d501-4a7b-87fd-615099445ab5" providerId="AD" clId="Web-{80F4E52B-D8E9-3FE0-024A-7B0E29A85119}" dt="2025-10-29T10:45:01.802" v="75" actId="1076"/>
      <pc:docMkLst>
        <pc:docMk/>
      </pc:docMkLst>
      <pc:sldChg chg="addSp delSp modSp">
        <pc:chgData name="somovaasya3" userId="S::somovaasya3_gmail.com#ext#@slideedu.onmicrosoft.com::05b36399-d501-4a7b-87fd-615099445ab5" providerId="AD" clId="Web-{80F4E52B-D8E9-3FE0-024A-7B0E29A85119}" dt="2025-10-29T10:45:01.802" v="75" actId="1076"/>
        <pc:sldMkLst>
          <pc:docMk/>
          <pc:sldMk cId="382578413" sldId="256"/>
        </pc:sldMkLst>
        <pc:spChg chg="add del mod ord">
          <ac:chgData name="somovaasya3" userId="S::somovaasya3_gmail.com#ext#@slideedu.onmicrosoft.com::05b36399-d501-4a7b-87fd-615099445ab5" providerId="AD" clId="Web-{80F4E52B-D8E9-3FE0-024A-7B0E29A85119}" dt="2025-10-29T10:42:35.829" v="37"/>
          <ac:spMkLst>
            <pc:docMk/>
            <pc:sldMk cId="382578413" sldId="256"/>
            <ac:spMk id="3" creationId="{08CCC592-48DF-36D9-675C-47CCA77CC1A0}"/>
          </ac:spMkLst>
        </pc:spChg>
        <pc:spChg chg="add mod ord">
          <ac:chgData name="somovaasya3" userId="S::somovaasya3_gmail.com#ext#@slideedu.onmicrosoft.com::05b36399-d501-4a7b-87fd-615099445ab5" providerId="AD" clId="Web-{80F4E52B-D8E9-3FE0-024A-7B0E29A85119}" dt="2025-10-29T10:42:39.517" v="39" actId="1076"/>
          <ac:spMkLst>
            <pc:docMk/>
            <pc:sldMk cId="382578413" sldId="256"/>
            <ac:spMk id="4" creationId="{9CD4C2A1-3961-8F55-2478-FC77C6DB846A}"/>
          </ac:spMkLst>
        </pc:spChg>
        <pc:spChg chg="add del mod">
          <ac:chgData name="somovaasya3" userId="S::somovaasya3_gmail.com#ext#@slideedu.onmicrosoft.com::05b36399-d501-4a7b-87fd-615099445ab5" providerId="AD" clId="Web-{80F4E52B-D8E9-3FE0-024A-7B0E29A85119}" dt="2025-10-29T10:40:29.417" v="15" actId="20577"/>
          <ac:spMkLst>
            <pc:docMk/>
            <pc:sldMk cId="382578413" sldId="256"/>
            <ac:spMk id="30" creationId="{ED3BBCDE-42F9-3B83-D775-2BA1DF762052}"/>
          </ac:spMkLst>
        </pc:spChg>
        <pc:picChg chg="add del mod">
          <ac:chgData name="somovaasya3" userId="S::somovaasya3_gmail.com#ext#@slideedu.onmicrosoft.com::05b36399-d501-4a7b-87fd-615099445ab5" providerId="AD" clId="Web-{80F4E52B-D8E9-3FE0-024A-7B0E29A85119}" dt="2025-10-29T10:36:34.680" v="5"/>
          <ac:picMkLst>
            <pc:docMk/>
            <pc:sldMk cId="382578413" sldId="256"/>
            <ac:picMk id="2" creationId="{8909697E-F99B-BD01-E9B1-E7F94A55D0B8}"/>
          </ac:picMkLst>
        </pc:picChg>
        <pc:picChg chg="mod ord">
          <ac:chgData name="somovaasya3" userId="S::somovaasya3_gmail.com#ext#@slideedu.onmicrosoft.com::05b36399-d501-4a7b-87fd-615099445ab5" providerId="AD" clId="Web-{80F4E52B-D8E9-3FE0-024A-7B0E29A85119}" dt="2025-10-29T10:42:44.548" v="41" actId="1076"/>
          <ac:picMkLst>
            <pc:docMk/>
            <pc:sldMk cId="382578413" sldId="256"/>
            <ac:picMk id="5" creationId="{0CBD914D-F47B-1EDB-FB58-2A6CDEECAEB4}"/>
          </ac:picMkLst>
        </pc:picChg>
        <pc:picChg chg="mod">
          <ac:chgData name="somovaasya3" userId="S::somovaasya3_gmail.com#ext#@slideedu.onmicrosoft.com::05b36399-d501-4a7b-87fd-615099445ab5" providerId="AD" clId="Web-{80F4E52B-D8E9-3FE0-024A-7B0E29A85119}" dt="2025-10-29T10:43:56.332" v="49" actId="1076"/>
          <ac:picMkLst>
            <pc:docMk/>
            <pc:sldMk cId="382578413" sldId="256"/>
            <ac:picMk id="11" creationId="{77102804-14A6-FA34-42CB-196AAF02DE6D}"/>
          </ac:picMkLst>
        </pc:picChg>
        <pc:picChg chg="mod">
          <ac:chgData name="somovaasya3" userId="S::somovaasya3_gmail.com#ext#@slideedu.onmicrosoft.com::05b36399-d501-4a7b-87fd-615099445ab5" providerId="AD" clId="Web-{80F4E52B-D8E9-3FE0-024A-7B0E29A85119}" dt="2025-10-29T10:44:34.051" v="60" actId="1076"/>
          <ac:picMkLst>
            <pc:docMk/>
            <pc:sldMk cId="382578413" sldId="256"/>
            <ac:picMk id="13" creationId="{3D27EA5A-053F-9B0F-D024-027BFDB7C56C}"/>
          </ac:picMkLst>
        </pc:picChg>
        <pc:picChg chg="mod">
          <ac:chgData name="somovaasya3" userId="S::somovaasya3_gmail.com#ext#@slideedu.onmicrosoft.com::05b36399-d501-4a7b-87fd-615099445ab5" providerId="AD" clId="Web-{80F4E52B-D8E9-3FE0-024A-7B0E29A85119}" dt="2025-10-29T10:44:39.301" v="62" actId="1076"/>
          <ac:picMkLst>
            <pc:docMk/>
            <pc:sldMk cId="382578413" sldId="256"/>
            <ac:picMk id="15" creationId="{49DD18F5-89F7-9CD6-A164-4AC359AF5D5C}"/>
          </ac:picMkLst>
        </pc:picChg>
        <pc:picChg chg="mod">
          <ac:chgData name="somovaasya3" userId="S::somovaasya3_gmail.com#ext#@slideedu.onmicrosoft.com::05b36399-d501-4a7b-87fd-615099445ab5" providerId="AD" clId="Web-{80F4E52B-D8E9-3FE0-024A-7B0E29A85119}" dt="2025-10-29T10:44:42.520" v="64" actId="1076"/>
          <ac:picMkLst>
            <pc:docMk/>
            <pc:sldMk cId="382578413" sldId="256"/>
            <ac:picMk id="17" creationId="{4C355B98-D6F1-072B-B769-E652F934CF10}"/>
          </ac:picMkLst>
        </pc:picChg>
        <pc:picChg chg="mod">
          <ac:chgData name="somovaasya3" userId="S::somovaasya3_gmail.com#ext#@slideedu.onmicrosoft.com::05b36399-d501-4a7b-87fd-615099445ab5" providerId="AD" clId="Web-{80F4E52B-D8E9-3FE0-024A-7B0E29A85119}" dt="2025-10-29T10:44:46.130" v="66" actId="1076"/>
          <ac:picMkLst>
            <pc:docMk/>
            <pc:sldMk cId="382578413" sldId="256"/>
            <ac:picMk id="19" creationId="{330F1FF2-D5C4-C0AC-A398-463C795AF935}"/>
          </ac:picMkLst>
        </pc:picChg>
        <pc:picChg chg="mod">
          <ac:chgData name="somovaasya3" userId="S::somovaasya3_gmail.com#ext#@slideedu.onmicrosoft.com::05b36399-d501-4a7b-87fd-615099445ab5" providerId="AD" clId="Web-{80F4E52B-D8E9-3FE0-024A-7B0E29A85119}" dt="2025-10-29T10:44:49.739" v="68" actId="1076"/>
          <ac:picMkLst>
            <pc:docMk/>
            <pc:sldMk cId="382578413" sldId="256"/>
            <ac:picMk id="21" creationId="{AB188BA6-486A-4186-72EC-D031418CDF79}"/>
          </ac:picMkLst>
        </pc:picChg>
        <pc:picChg chg="mod">
          <ac:chgData name="somovaasya3" userId="S::somovaasya3_gmail.com#ext#@slideedu.onmicrosoft.com::05b36399-d501-4a7b-87fd-615099445ab5" providerId="AD" clId="Web-{80F4E52B-D8E9-3FE0-024A-7B0E29A85119}" dt="2025-10-29T10:44:54.286" v="71" actId="1076"/>
          <ac:picMkLst>
            <pc:docMk/>
            <pc:sldMk cId="382578413" sldId="256"/>
            <ac:picMk id="23" creationId="{D92283C9-B2C2-9B75-2E31-900E16CDCEB3}"/>
          </ac:picMkLst>
        </pc:picChg>
        <pc:picChg chg="mod">
          <ac:chgData name="somovaasya3" userId="S::somovaasya3_gmail.com#ext#@slideedu.onmicrosoft.com::05b36399-d501-4a7b-87fd-615099445ab5" providerId="AD" clId="Web-{80F4E52B-D8E9-3FE0-024A-7B0E29A85119}" dt="2025-10-29T10:44:57.567" v="73" actId="1076"/>
          <ac:picMkLst>
            <pc:docMk/>
            <pc:sldMk cId="382578413" sldId="256"/>
            <ac:picMk id="27" creationId="{09063D9E-EEE0-1513-E1C0-D6ED7F9FDEDD}"/>
          </ac:picMkLst>
        </pc:picChg>
        <pc:picChg chg="mod">
          <ac:chgData name="somovaasya3" userId="S::somovaasya3_gmail.com#ext#@slideedu.onmicrosoft.com::05b36399-d501-4a7b-87fd-615099445ab5" providerId="AD" clId="Web-{80F4E52B-D8E9-3FE0-024A-7B0E29A85119}" dt="2025-10-29T10:45:01.802" v="75" actId="1076"/>
          <ac:picMkLst>
            <pc:docMk/>
            <pc:sldMk cId="382578413" sldId="256"/>
            <ac:picMk id="29" creationId="{F4A9555C-F336-8335-3F68-6E7E1076E6CC}"/>
          </ac:picMkLst>
        </pc:picChg>
        <pc:picChg chg="add del mod">
          <ac:chgData name="somovaasya3" userId="S::somovaasya3_gmail.com#ext#@slideedu.onmicrosoft.com::05b36399-d501-4a7b-87fd-615099445ab5" providerId="AD" clId="Web-{80F4E52B-D8E9-3FE0-024A-7B0E29A85119}" dt="2025-10-29T10:42:03.734" v="30"/>
          <ac:picMkLst>
            <pc:docMk/>
            <pc:sldMk cId="382578413" sldId="256"/>
            <ac:picMk id="31" creationId="{83CD1AC1-8064-C690-9CDB-E254B911FCC4}"/>
          </ac:picMkLst>
        </pc:picChg>
        <pc:picChg chg="mod">
          <ac:chgData name="somovaasya3" userId="S::somovaasya3_gmail.com#ext#@slideedu.onmicrosoft.com::05b36399-d501-4a7b-87fd-615099445ab5" providerId="AD" clId="Web-{80F4E52B-D8E9-3FE0-024A-7B0E29A85119}" dt="2025-10-29T10:42:40.985" v="40" actId="1076"/>
          <ac:picMkLst>
            <pc:docMk/>
            <pc:sldMk cId="382578413" sldId="256"/>
            <ac:picMk id="35" creationId="{2DDDB238-FF3D-0A44-8164-A880CD655093}"/>
          </ac:picMkLst>
        </pc:picChg>
        <pc:picChg chg="mod ord">
          <ac:chgData name="somovaasya3" userId="S::somovaasya3_gmail.com#ext#@slideedu.onmicrosoft.com::05b36399-d501-4a7b-87fd-615099445ab5" providerId="AD" clId="Web-{80F4E52B-D8E9-3FE0-024A-7B0E29A85119}" dt="2025-10-29T10:44:53.317" v="70" actId="1076"/>
          <ac:picMkLst>
            <pc:docMk/>
            <pc:sldMk cId="382578413" sldId="256"/>
            <ac:picMk id="37" creationId="{62A6A5D3-4A10-B203-295E-5FE768F0917B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67CD207B-5A75-D32D-8E0A-C635CDC05EEB}"/>
    <pc:docChg chg="modSld">
      <pc:chgData name="somovaasya3" userId="S::somovaasya3_gmail.com#ext#@slideedu.onmicrosoft.com::05b36399-d501-4a7b-87fd-615099445ab5" providerId="AD" clId="Web-{67CD207B-5A75-D32D-8E0A-C635CDC05EEB}" dt="2025-10-27T08:14:58.771" v="1"/>
      <pc:docMkLst>
        <pc:docMk/>
      </pc:docMkLst>
      <pc:sldChg chg="modSp">
        <pc:chgData name="somovaasya3" userId="S::somovaasya3_gmail.com#ext#@slideedu.onmicrosoft.com::05b36399-d501-4a7b-87fd-615099445ab5" providerId="AD" clId="Web-{67CD207B-5A75-D32D-8E0A-C635CDC05EEB}" dt="2025-10-27T08:14:58.771" v="1"/>
        <pc:sldMkLst>
          <pc:docMk/>
          <pc:sldMk cId="382578413" sldId="256"/>
        </pc:sldMkLst>
        <pc:picChg chg="mod">
          <ac:chgData name="somovaasya3" userId="S::somovaasya3_gmail.com#ext#@slideedu.onmicrosoft.com::05b36399-d501-4a7b-87fd-615099445ab5" providerId="AD" clId="Web-{67CD207B-5A75-D32D-8E0A-C635CDC05EEB}" dt="2025-10-27T08:14:58.771" v="1"/>
          <ac:picMkLst>
            <pc:docMk/>
            <pc:sldMk cId="382578413" sldId="256"/>
            <ac:picMk id="33" creationId="{8697B9E2-8B06-4738-DB0B-1CF2C0B36802}"/>
          </ac:picMkLst>
        </pc:picChg>
        <pc:picChg chg="mod">
          <ac:chgData name="somovaasya3" userId="S::somovaasya3_gmail.com#ext#@slideedu.onmicrosoft.com::05b36399-d501-4a7b-87fd-615099445ab5" providerId="AD" clId="Web-{67CD207B-5A75-D32D-8E0A-C635CDC05EEB}" dt="2025-10-27T08:14:45.348" v="0"/>
          <ac:picMkLst>
            <pc:docMk/>
            <pc:sldMk cId="382578413" sldId="256"/>
            <ac:picMk id="35" creationId="{2DDDB238-FF3D-0A44-8164-A880CD655093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8075C234-AA43-BC20-2DEA-77FF29245E7D}"/>
    <pc:docChg chg="modSld">
      <pc:chgData name="somovaasya3" userId="S::somovaasya3_gmail.com#ext#@slideedu.onmicrosoft.com::05b36399-d501-4a7b-87fd-615099445ab5" providerId="AD" clId="Web-{8075C234-AA43-BC20-2DEA-77FF29245E7D}" dt="2025-10-27T09:03:25.600" v="16" actId="1076"/>
      <pc:docMkLst>
        <pc:docMk/>
      </pc:docMkLst>
      <pc:sldChg chg="delSp modSp delAnim">
        <pc:chgData name="somovaasya3" userId="S::somovaasya3_gmail.com#ext#@slideedu.onmicrosoft.com::05b36399-d501-4a7b-87fd-615099445ab5" providerId="AD" clId="Web-{8075C234-AA43-BC20-2DEA-77FF29245E7D}" dt="2025-10-27T09:03:25.600" v="16" actId="1076"/>
        <pc:sldMkLst>
          <pc:docMk/>
          <pc:sldMk cId="382578413" sldId="256"/>
        </pc:sldMkLst>
        <pc:picChg chg="mod">
          <ac:chgData name="somovaasya3" userId="S::somovaasya3_gmail.com#ext#@slideedu.onmicrosoft.com::05b36399-d501-4a7b-87fd-615099445ab5" providerId="AD" clId="Web-{8075C234-AA43-BC20-2DEA-77FF29245E7D}" dt="2025-10-27T09:03:17.897" v="9" actId="1076"/>
          <ac:picMkLst>
            <pc:docMk/>
            <pc:sldMk cId="382578413" sldId="256"/>
            <ac:picMk id="11" creationId="{77102804-14A6-FA34-42CB-196AAF02DE6D}"/>
          </ac:picMkLst>
        </pc:picChg>
        <pc:picChg chg="mod">
          <ac:chgData name="somovaasya3" userId="S::somovaasya3_gmail.com#ext#@slideedu.onmicrosoft.com::05b36399-d501-4a7b-87fd-615099445ab5" providerId="AD" clId="Web-{8075C234-AA43-BC20-2DEA-77FF29245E7D}" dt="2025-10-27T09:03:18.022" v="10" actId="1076"/>
          <ac:picMkLst>
            <pc:docMk/>
            <pc:sldMk cId="382578413" sldId="256"/>
            <ac:picMk id="13" creationId="{3D27EA5A-053F-9B0F-D024-027BFDB7C56C}"/>
          </ac:picMkLst>
        </pc:picChg>
        <pc:picChg chg="mod">
          <ac:chgData name="somovaasya3" userId="S::somovaasya3_gmail.com#ext#@slideedu.onmicrosoft.com::05b36399-d501-4a7b-87fd-615099445ab5" providerId="AD" clId="Web-{8075C234-AA43-BC20-2DEA-77FF29245E7D}" dt="2025-10-27T09:03:18.163" v="11" actId="1076"/>
          <ac:picMkLst>
            <pc:docMk/>
            <pc:sldMk cId="382578413" sldId="256"/>
            <ac:picMk id="15" creationId="{49DD18F5-89F7-9CD6-A164-4AC359AF5D5C}"/>
          </ac:picMkLst>
        </pc:picChg>
        <pc:picChg chg="mod">
          <ac:chgData name="somovaasya3" userId="S::somovaasya3_gmail.com#ext#@slideedu.onmicrosoft.com::05b36399-d501-4a7b-87fd-615099445ab5" providerId="AD" clId="Web-{8075C234-AA43-BC20-2DEA-77FF29245E7D}" dt="2025-10-27T09:03:18.272" v="12" actId="1076"/>
          <ac:picMkLst>
            <pc:docMk/>
            <pc:sldMk cId="382578413" sldId="256"/>
            <ac:picMk id="17" creationId="{4C355B98-D6F1-072B-B769-E652F934CF10}"/>
          </ac:picMkLst>
        </pc:picChg>
        <pc:picChg chg="mod">
          <ac:chgData name="somovaasya3" userId="S::somovaasya3_gmail.com#ext#@slideedu.onmicrosoft.com::05b36399-d501-4a7b-87fd-615099445ab5" providerId="AD" clId="Web-{8075C234-AA43-BC20-2DEA-77FF29245E7D}" dt="2025-10-27T09:03:18.413" v="13" actId="1076"/>
          <ac:picMkLst>
            <pc:docMk/>
            <pc:sldMk cId="382578413" sldId="256"/>
            <ac:picMk id="19" creationId="{330F1FF2-D5C4-C0AC-A398-463C795AF935}"/>
          </ac:picMkLst>
        </pc:picChg>
        <pc:picChg chg="mod">
          <ac:chgData name="somovaasya3" userId="S::somovaasya3_gmail.com#ext#@slideedu.onmicrosoft.com::05b36399-d501-4a7b-87fd-615099445ab5" providerId="AD" clId="Web-{8075C234-AA43-BC20-2DEA-77FF29245E7D}" dt="2025-10-27T09:03:21.366" v="14" actId="1076"/>
          <ac:picMkLst>
            <pc:docMk/>
            <pc:sldMk cId="382578413" sldId="256"/>
            <ac:picMk id="21" creationId="{AB188BA6-486A-4186-72EC-D031418CDF79}"/>
          </ac:picMkLst>
        </pc:picChg>
        <pc:picChg chg="mod">
          <ac:chgData name="somovaasya3" userId="S::somovaasya3_gmail.com#ext#@slideedu.onmicrosoft.com::05b36399-d501-4a7b-87fd-615099445ab5" providerId="AD" clId="Web-{8075C234-AA43-BC20-2DEA-77FF29245E7D}" dt="2025-10-27T09:03:23.647" v="15" actId="1076"/>
          <ac:picMkLst>
            <pc:docMk/>
            <pc:sldMk cId="382578413" sldId="256"/>
            <ac:picMk id="23" creationId="{D92283C9-B2C2-9B75-2E31-900E16CDCEB3}"/>
          </ac:picMkLst>
        </pc:picChg>
        <pc:picChg chg="mod">
          <ac:chgData name="somovaasya3" userId="S::somovaasya3_gmail.com#ext#@slideedu.onmicrosoft.com::05b36399-d501-4a7b-87fd-615099445ab5" providerId="AD" clId="Web-{8075C234-AA43-BC20-2DEA-77FF29245E7D}" dt="2025-10-27T09:03:25.600" v="16" actId="1076"/>
          <ac:picMkLst>
            <pc:docMk/>
            <pc:sldMk cId="382578413" sldId="256"/>
            <ac:picMk id="37" creationId="{62A6A5D3-4A10-B203-295E-5FE768F0917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A7A8D-8819-CE47-B25D-C11E6BB59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4CD594-0828-B913-5A80-E1DC5A118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42ECA8-934C-8547-0627-5C7B76DA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D1F5-464C-404C-A591-E8976A97BFC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C0F50-0A9A-EF43-61F4-C35B89EF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27BE04-C23E-4D59-C14C-8AEF03D2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076-D756-4D69-A964-41C21677F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9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CC9AE-A501-CF1A-DEA9-908C4729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62FA07-61FF-96E3-42D5-9F87E130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E921E5-438E-C30D-E8DD-1B45CABF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D1F5-464C-404C-A591-E8976A97BFC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C3BEA3-0141-64F7-6F30-0D528EA5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A5D177-07A4-A443-967E-603F15B8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076-D756-4D69-A964-41C21677F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0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7E10EF-5E33-A3D4-F920-6766F3086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FADD7C-37E6-98BC-8E60-C3D8D1516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F2F756-6D9C-CEDC-F3AA-14D7531B6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D1F5-464C-404C-A591-E8976A97BFC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0591C6-C56C-394D-04D6-80ABF3CF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4CCBBC-5306-B69F-1404-DB55640E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076-D756-4D69-A964-41C21677F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3B05C-C37F-85C8-B2BB-C8FFCB6D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28C98-19D5-43C8-877E-A7CE55B8F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15D2E9-8A08-87D5-B7A4-A6CE23349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D1F5-464C-404C-A591-E8976A97BFC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FFDC16-227A-8EC0-DB54-CD513ED3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2E3225-F942-509C-7F7D-0D71EF7E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076-D756-4D69-A964-41C21677F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0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7CD34-43D8-00D5-3328-8C50200A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514FD6-0971-9916-9418-5E117F15A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55F0D-9D1E-D3A5-2C27-3BBE8538C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D1F5-464C-404C-A591-E8976A97BFC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82F657-E49F-1B45-F834-4295DB5C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D66496-CE8B-971C-C0B8-F5C1F7A6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076-D756-4D69-A964-41C21677F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B49C1-816A-CF7F-F8AB-5C108217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5AC4A7-92EA-52C6-A047-9933B5A71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44DE81-BB3D-29C0-7FB2-AF9F81A15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510FFE-3E2C-68DC-955C-29ED80B3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D1F5-464C-404C-A591-E8976A97BFC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B41DAA-8CDF-391D-3EDC-760EE7E4E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C8B76F-C7CD-31E3-8524-5713CD71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076-D756-4D69-A964-41C21677F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E124C-7C73-54B2-D8A4-804289BD4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096A87-14E7-F6CD-C4C8-2E960BD98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C5ED22-123E-A157-FEB1-A735F778E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6A2098-2563-2DED-7B42-AC839BDF1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37FB8E-BE69-1F76-8012-539898B91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079EEF-E9D9-EF37-41CB-9A3BC731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D1F5-464C-404C-A591-E8976A97BFC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5CA992-560A-6F6F-E4AA-DADE8C27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0603C3-9589-3F24-138F-9E9FD804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076-D756-4D69-A964-41C21677F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08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1B09-43F9-2E57-5025-4AA20663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B87A85-6C5E-5146-F8C8-163B2852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D1F5-464C-404C-A591-E8976A97BFC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68F4D9-8A73-EF04-B5F7-7B297570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6CCAB6-70DD-A56D-E078-3195B294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076-D756-4D69-A964-41C21677F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08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14391A-1D39-B87B-209D-45EFC57C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D1F5-464C-404C-A591-E8976A97BFC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D4D2F1-3E30-841B-1324-A214BF4C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466A7B-9663-2CC9-90ED-6780F3F2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076-D756-4D69-A964-41C21677F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8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4646C-852C-07FB-4A16-09EC36A7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7D476-6B93-114C-B8D8-B5A768A93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8DF5B8-E4E1-CE20-912C-0A45A1162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F1A028-52A3-696B-4EBF-7D8D0EC9F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D1F5-464C-404C-A591-E8976A97BFC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33C06E-B30B-DE4F-8478-F9D079F3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CBEA5B-C5EC-7956-2A63-0FA7B2B7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076-D756-4D69-A964-41C21677F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7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9D65C-732E-6902-243F-13921A4F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242BCC-2ABA-7E93-30FE-C4A53ED52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0385F-25EA-B036-467B-16DECF758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D645C2-9A4B-2332-6AC5-130B3F7B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D1F5-464C-404C-A591-E8976A97BFC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FAC01E-1D88-0482-8B2D-9CE9AEA4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01DE93-4374-5265-D309-00F1DD1F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076-D756-4D69-A964-41C21677F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4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D3914-47BD-C69A-0299-0B08D91F6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3C7561-1F9F-C502-5975-58076D255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EED0E-CE9F-2A17-AD02-6F69DE7FE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D1F5-464C-404C-A591-E8976A97BFC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1FE7B-6BD3-6904-80F9-DAEB91FAD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DBAD7C-6FDB-3061-205E-78FFDDBF3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3076-D756-4D69-A964-41C21677F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BD914D-F47B-1EDB-FB58-2A6CDEECA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sp>
        <p:nvSpPr>
          <p:cNvPr id="4" name="Прямоугольник: скругленные углы 29">
            <a:extLst>
              <a:ext uri="{FF2B5EF4-FFF2-40B4-BE49-F238E27FC236}">
                <a16:creationId xmlns:a16="http://schemas.microsoft.com/office/drawing/2014/main" id="{9CD4C2A1-3961-8F55-2478-FC77C6DB846A}"/>
              </a:ext>
            </a:extLst>
          </p:cNvPr>
          <p:cNvSpPr/>
          <p:nvPr/>
        </p:nvSpPr>
        <p:spPr>
          <a:xfrm>
            <a:off x="3357621" y="713169"/>
            <a:ext cx="2429164" cy="20227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ea typeface="Calibri"/>
                <a:cs typeface="Calibri"/>
              </a:rPr>
              <a:t>м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32B9DB-329B-42F1-5118-46F8A2119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982311"/>
            <a:ext cx="3725917" cy="37259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0FCF75-539A-8B7A-2C9F-3AE2CB8A2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37" y="2291560"/>
            <a:ext cx="5179948" cy="517994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A9555C-F336-8335-3F68-6E7E1076E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00" y="1223079"/>
            <a:ext cx="2702770" cy="270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9063D9E-EEE0-1513-E1C0-D6ED7F9FDE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931" y="894335"/>
            <a:ext cx="2724723" cy="2723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92283C9-B2C2-9B75-2E31-900E16CDCE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16" y="1082408"/>
            <a:ext cx="2702769" cy="270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B188BA6-486A-4186-72EC-D031418CDF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15" y="1055197"/>
            <a:ext cx="2651539" cy="2651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30F1FF2-D5C4-C0AC-A398-463C795AF9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85" y="1144845"/>
            <a:ext cx="2598790" cy="2651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355B98-D6F1-072B-B769-E652F934CF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52" y="1071411"/>
            <a:ext cx="2631413" cy="2651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DD18F5-89F7-9CD6-A164-4AC359AF5D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15" y="839081"/>
            <a:ext cx="2651540" cy="265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27EA5A-053F-9B0F-D024-027BFDB7C5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40" y="1146647"/>
            <a:ext cx="2651539" cy="26515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102804-14A6-FA34-42CB-196AAF02DE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93" y="1149851"/>
            <a:ext cx="2651539" cy="2651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ED3BBCDE-42F9-3B83-D775-2BA1DF762052}"/>
              </a:ext>
            </a:extLst>
          </p:cNvPr>
          <p:cNvSpPr/>
          <p:nvPr/>
        </p:nvSpPr>
        <p:spPr>
          <a:xfrm>
            <a:off x="668210" y="701964"/>
            <a:ext cx="2429164" cy="20227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ea typeface="Calibri"/>
                <a:cs typeface="Calibri"/>
              </a:rPr>
              <a:t>м</a:t>
            </a:r>
            <a:endParaRPr lang="ru-RU" dirty="0"/>
          </a:p>
        </p:txBody>
      </p:sp>
      <p:pic>
        <p:nvPicPr>
          <p:cNvPr id="33" name="Рисунок 32" descr="A sticker of a fist&#10;&#10;AI-generated content may be incorrect.">
            <a:extLst>
              <a:ext uri="{FF2B5EF4-FFF2-40B4-BE49-F238E27FC236}">
                <a16:creationId xmlns:a16="http://schemas.microsoft.com/office/drawing/2014/main" id="{8697B9E2-8B06-4738-DB0B-1CF2C0B368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9520" y="509811"/>
            <a:ext cx="1613697" cy="2420546"/>
          </a:xfrm>
          <a:prstGeom prst="rect">
            <a:avLst/>
          </a:prstGeom>
        </p:spPr>
      </p:pic>
      <p:pic>
        <p:nvPicPr>
          <p:cNvPr id="35" name="Рисунок 34" descr="A hand giving a thumbs up&#10;&#10;AI-generated content may be incorrect.">
            <a:extLst>
              <a:ext uri="{FF2B5EF4-FFF2-40B4-BE49-F238E27FC236}">
                <a16:creationId xmlns:a16="http://schemas.microsoft.com/office/drawing/2014/main" id="{2DDDB238-FF3D-0A44-8164-A880CD65509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3763113" y="559329"/>
            <a:ext cx="1558274" cy="233741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2A6A5D3-4A10-B203-295E-5FE768F091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45" y="-133827"/>
            <a:ext cx="4497315" cy="45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CB7BAA-B996-4E04-B9AC-1D311E415EA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22BBEB83-C719-4403-AFC4-6A413F8B77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602E26-435B-4379-8366-EE9B3CC393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66</cp:revision>
  <dcterms:created xsi:type="dcterms:W3CDTF">2025-10-26T18:00:03Z</dcterms:created>
  <dcterms:modified xsi:type="dcterms:W3CDTF">2025-10-29T10:47:31Z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