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1C1C-8781-F467-F49C-34A4D359DEFB}" v="1" dt="2025-10-31T13:52:44.865"/>
    <p1510:client id="{43E8644C-AFC3-2EB3-5D91-28B10166DA3B}" v="12" dt="2025-10-31T13:53:55.543"/>
    <p1510:client id="{74F35B05-BF61-4025-1986-0BA2532419CD}" v="20" dt="2025-10-31T13:52:35.635"/>
    <p1510:client id="{BAC0A2F3-07A7-62FE-FA08-55D046B5B65C}" v="9" dt="2025-10-31T13:54:21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43018AE-D925-E966-51E9-D0C1DA99AB47}"/>
    <pc:docChg chg="modSld">
      <pc:chgData name="somovaasya3" userId="S::somovaasya3_gmail.com#ext#@slideedu.onmicrosoft.com::05b36399-d501-4a7b-87fd-615099445ab5" providerId="AD" clId="Web-{D43018AE-D925-E966-51E9-D0C1DA99AB47}" dt="2025-10-27T17:19:45.129" v="9" actId="1076"/>
      <pc:docMkLst>
        <pc:docMk/>
      </pc:docMkLst>
      <pc:sldChg chg="modSp">
        <pc:chgData name="somovaasya3" userId="S::somovaasya3_gmail.com#ext#@slideedu.onmicrosoft.com::05b36399-d501-4a7b-87fd-615099445ab5" providerId="AD" clId="Web-{D43018AE-D925-E966-51E9-D0C1DA99AB47}" dt="2025-10-27T17:19:45.129" v="9" actId="1076"/>
        <pc:sldMkLst>
          <pc:docMk/>
          <pc:sldMk cId="2412093253" sldId="256"/>
        </pc:sldMkLst>
        <pc:picChg chg="mod">
          <ac:chgData name="somovaasya3" userId="S::somovaasya3_gmail.com#ext#@slideedu.onmicrosoft.com::05b36399-d501-4a7b-87fd-615099445ab5" providerId="AD" clId="Web-{D43018AE-D925-E966-51E9-D0C1DA99AB47}" dt="2025-10-27T17:19:25.176" v="4" actId="1076"/>
          <ac:picMkLst>
            <pc:docMk/>
            <pc:sldMk cId="2412093253" sldId="256"/>
            <ac:picMk id="20" creationId="{EF8F995C-7B6F-2C69-63AF-77C3A4CAB040}"/>
          </ac:picMkLst>
        </pc:picChg>
        <pc:picChg chg="mod">
          <ac:chgData name="somovaasya3" userId="S::somovaasya3_gmail.com#ext#@slideedu.onmicrosoft.com::05b36399-d501-4a7b-87fd-615099445ab5" providerId="AD" clId="Web-{D43018AE-D925-E966-51E9-D0C1DA99AB47}" dt="2025-10-27T17:19:25.129" v="3" actId="1076"/>
          <ac:picMkLst>
            <pc:docMk/>
            <pc:sldMk cId="2412093253" sldId="256"/>
            <ac:picMk id="24" creationId="{C4F6EB2A-9E2D-D1ED-F608-F051307A88B4}"/>
          </ac:picMkLst>
        </pc:picChg>
        <pc:picChg chg="mod">
          <ac:chgData name="somovaasya3" userId="S::somovaasya3_gmail.com#ext#@slideedu.onmicrosoft.com::05b36399-d501-4a7b-87fd-615099445ab5" providerId="AD" clId="Web-{D43018AE-D925-E966-51E9-D0C1DA99AB47}" dt="2025-10-27T17:19:45.129" v="9" actId="1076"/>
          <ac:picMkLst>
            <pc:docMk/>
            <pc:sldMk cId="2412093253" sldId="256"/>
            <ac:picMk id="26" creationId="{C4D88AFA-48A7-7C6D-FA4B-BBCEF947F864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4F35B05-BF61-4025-1986-0BA2532419CD}"/>
    <pc:docChg chg="modSld">
      <pc:chgData name="syta.marianna" userId="S::syta.marianna_gmail.com#ext#@slideedu.onmicrosoft.com::df3fcb8e-702e-40fc-ad48-093d0405acb5" providerId="AD" clId="Web-{74F35B05-BF61-4025-1986-0BA2532419CD}" dt="2025-10-31T13:52:35.635" v="19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4F35B05-BF61-4025-1986-0BA2532419CD}" dt="2025-10-31T13:52:35.635" v="19" actId="1076"/>
        <pc:sldMkLst>
          <pc:docMk/>
          <pc:sldMk cId="2412093253" sldId="256"/>
        </pc:sldMkLst>
        <pc:picChg chg="mod">
          <ac:chgData name="syta.marianna" userId="S::syta.marianna_gmail.com#ext#@slideedu.onmicrosoft.com::df3fcb8e-702e-40fc-ad48-093d0405acb5" providerId="AD" clId="Web-{74F35B05-BF61-4025-1986-0BA2532419CD}" dt="2025-10-31T13:52:35.635" v="19" actId="1076"/>
          <ac:picMkLst>
            <pc:docMk/>
            <pc:sldMk cId="2412093253" sldId="256"/>
            <ac:picMk id="7" creationId="{283FFF66-E915-84B2-F000-88BAB0195ED8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07.165" v="14" actId="1076"/>
          <ac:picMkLst>
            <pc:docMk/>
            <pc:sldMk cId="2412093253" sldId="256"/>
            <ac:picMk id="12" creationId="{99102621-0151-AD54-F5BF-997B60019210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05.899" v="13" actId="1076"/>
          <ac:picMkLst>
            <pc:docMk/>
            <pc:sldMk cId="2412093253" sldId="256"/>
            <ac:picMk id="13" creationId="{1345E654-B38D-EFCB-B5DE-828345EF9EEB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04.696" v="12" actId="1076"/>
          <ac:picMkLst>
            <pc:docMk/>
            <pc:sldMk cId="2412093253" sldId="256"/>
            <ac:picMk id="15" creationId="{FC784E54-2826-4DA1-2769-BF7B64ED9C63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08.446" v="15" actId="1076"/>
          <ac:picMkLst>
            <pc:docMk/>
            <pc:sldMk cId="2412093253" sldId="256"/>
            <ac:picMk id="19" creationId="{0D3795DF-3464-5BDD-A1C8-AC97A19A6422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10.071" v="16" actId="1076"/>
          <ac:picMkLst>
            <pc:docMk/>
            <pc:sldMk cId="2412093253" sldId="256"/>
            <ac:picMk id="20" creationId="{EF8F995C-7B6F-2C69-63AF-77C3A4CAB040}"/>
          </ac:picMkLst>
        </pc:picChg>
        <pc:picChg chg="mod">
          <ac:chgData name="syta.marianna" userId="S::syta.marianna_gmail.com#ext#@slideedu.onmicrosoft.com::df3fcb8e-702e-40fc-ad48-093d0405acb5" providerId="AD" clId="Web-{74F35B05-BF61-4025-1986-0BA2532419CD}" dt="2025-10-31T13:52:34.260" v="18" actId="1076"/>
          <ac:picMkLst>
            <pc:docMk/>
            <pc:sldMk cId="2412093253" sldId="256"/>
            <ac:picMk id="26" creationId="{C4D88AFA-48A7-7C6D-FA4B-BBCEF947F864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26351C1C-8781-F467-F49C-34A4D359DEFB}"/>
    <pc:docChg chg="modSld">
      <pc:chgData name="syta.marianna" userId="S::syta.marianna_gmail.com#ext#@slideedu.onmicrosoft.com::df3fcb8e-702e-40fc-ad48-093d0405acb5" providerId="AD" clId="Web-{26351C1C-8781-F467-F49C-34A4D359DEFB}" dt="2025-10-31T13:52:44.865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26351C1C-8781-F467-F49C-34A4D359DEFB}" dt="2025-10-31T13:52:44.865" v="0" actId="1076"/>
        <pc:sldMkLst>
          <pc:docMk/>
          <pc:sldMk cId="2412093253" sldId="256"/>
        </pc:sldMkLst>
        <pc:picChg chg="mod">
          <ac:chgData name="syta.marianna" userId="S::syta.marianna_gmail.com#ext#@slideedu.onmicrosoft.com::df3fcb8e-702e-40fc-ad48-093d0405acb5" providerId="AD" clId="Web-{26351C1C-8781-F467-F49C-34A4D359DEFB}" dt="2025-10-31T13:52:44.865" v="0" actId="1076"/>
          <ac:picMkLst>
            <pc:docMk/>
            <pc:sldMk cId="2412093253" sldId="256"/>
            <ac:picMk id="26" creationId="{C4D88AFA-48A7-7C6D-FA4B-BBCEF947F864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43E8644C-AFC3-2EB3-5D91-28B10166DA3B}"/>
    <pc:docChg chg="modSld">
      <pc:chgData name="syta.marianna" userId="S::syta.marianna_gmail.com#ext#@slideedu.onmicrosoft.com::df3fcb8e-702e-40fc-ad48-093d0405acb5" providerId="AD" clId="Web-{43E8644C-AFC3-2EB3-5D91-28B10166DA3B}" dt="2025-10-31T13:53:55.543" v="11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43E8644C-AFC3-2EB3-5D91-28B10166DA3B}" dt="2025-10-31T13:53:55.543" v="11" actId="14100"/>
        <pc:sldMkLst>
          <pc:docMk/>
          <pc:sldMk cId="2412093253" sldId="256"/>
        </pc:sldMkLst>
        <pc:picChg chg="mod">
          <ac:chgData name="syta.marianna" userId="S::syta.marianna_gmail.com#ext#@slideedu.onmicrosoft.com::df3fcb8e-702e-40fc-ad48-093d0405acb5" providerId="AD" clId="Web-{43E8644C-AFC3-2EB3-5D91-28B10166DA3B}" dt="2025-10-31T13:53:50.418" v="8" actId="1076"/>
          <ac:picMkLst>
            <pc:docMk/>
            <pc:sldMk cId="2412093253" sldId="256"/>
            <ac:picMk id="12" creationId="{99102621-0151-AD54-F5BF-997B60019210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35.074" v="2" actId="14100"/>
          <ac:picMkLst>
            <pc:docMk/>
            <pc:sldMk cId="2412093253" sldId="256"/>
            <ac:picMk id="13" creationId="{1345E654-B38D-EFCB-B5DE-828345EF9EEB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47.137" v="7" actId="14100"/>
          <ac:picMkLst>
            <pc:docMk/>
            <pc:sldMk cId="2412093253" sldId="256"/>
            <ac:picMk id="14" creationId="{21E9C0E2-39A2-FE58-6EBB-E96DB2F4A6A5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30.730" v="0" actId="14100"/>
          <ac:picMkLst>
            <pc:docMk/>
            <pc:sldMk cId="2412093253" sldId="256"/>
            <ac:picMk id="15" creationId="{FC784E54-2826-4DA1-2769-BF7B64ED9C63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36.606" v="3" actId="1076"/>
          <ac:picMkLst>
            <pc:docMk/>
            <pc:sldMk cId="2412093253" sldId="256"/>
            <ac:picMk id="16" creationId="{E012EF11-2F67-8171-113A-DDB2ABBDEF2A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41.387" v="5" actId="1076"/>
          <ac:picMkLst>
            <pc:docMk/>
            <pc:sldMk cId="2412093253" sldId="256"/>
            <ac:picMk id="17" creationId="{4FCF6167-8C5A-0A2E-6C3C-FB159634D8E4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52.481" v="9" actId="14100"/>
          <ac:picMkLst>
            <pc:docMk/>
            <pc:sldMk cId="2412093253" sldId="256"/>
            <ac:picMk id="19" creationId="{0D3795DF-3464-5BDD-A1C8-AC97A19A6422}"/>
          </ac:picMkLst>
        </pc:picChg>
        <pc:picChg chg="mod">
          <ac:chgData name="syta.marianna" userId="S::syta.marianna_gmail.com#ext#@slideedu.onmicrosoft.com::df3fcb8e-702e-40fc-ad48-093d0405acb5" providerId="AD" clId="Web-{43E8644C-AFC3-2EB3-5D91-28B10166DA3B}" dt="2025-10-31T13:53:55.543" v="11" actId="14100"/>
          <ac:picMkLst>
            <pc:docMk/>
            <pc:sldMk cId="2412093253" sldId="256"/>
            <ac:picMk id="20" creationId="{EF8F995C-7B6F-2C69-63AF-77C3A4CAB04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BAC0A2F3-07A7-62FE-FA08-55D046B5B65C}"/>
    <pc:docChg chg="modSld">
      <pc:chgData name="syta.marianna" userId="S::syta.marianna_gmail.com#ext#@slideedu.onmicrosoft.com::df3fcb8e-702e-40fc-ad48-093d0405acb5" providerId="AD" clId="Web-{BAC0A2F3-07A7-62FE-FA08-55D046B5B65C}" dt="2025-10-31T13:54:21.001" v="8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BAC0A2F3-07A7-62FE-FA08-55D046B5B65C}" dt="2025-10-31T13:54:21.001" v="8" actId="14100"/>
        <pc:sldMkLst>
          <pc:docMk/>
          <pc:sldMk cId="2412093253" sldId="256"/>
        </pc:sldMkLst>
        <pc:picChg chg="mod">
          <ac:chgData name="syta.marianna" userId="S::syta.marianna_gmail.com#ext#@slideedu.onmicrosoft.com::df3fcb8e-702e-40fc-ad48-093d0405acb5" providerId="AD" clId="Web-{BAC0A2F3-07A7-62FE-FA08-55D046B5B65C}" dt="2025-10-31T13:54:13.438" v="4" actId="1076"/>
          <ac:picMkLst>
            <pc:docMk/>
            <pc:sldMk cId="2412093253" sldId="256"/>
            <ac:picMk id="11" creationId="{E21C36E0-A0D6-BA90-0174-A78B3F89E1B0}"/>
          </ac:picMkLst>
        </pc:picChg>
        <pc:picChg chg="mod">
          <ac:chgData name="syta.marianna" userId="S::syta.marianna_gmail.com#ext#@slideedu.onmicrosoft.com::df3fcb8e-702e-40fc-ad48-093d0405acb5" providerId="AD" clId="Web-{BAC0A2F3-07A7-62FE-FA08-55D046B5B65C}" dt="2025-10-31T13:54:08.391" v="2" actId="1076"/>
          <ac:picMkLst>
            <pc:docMk/>
            <pc:sldMk cId="2412093253" sldId="256"/>
            <ac:picMk id="12" creationId="{99102621-0151-AD54-F5BF-997B60019210}"/>
          </ac:picMkLst>
        </pc:picChg>
        <pc:picChg chg="mod">
          <ac:chgData name="syta.marianna" userId="S::syta.marianna_gmail.com#ext#@slideedu.onmicrosoft.com::df3fcb8e-702e-40fc-ad48-093d0405acb5" providerId="AD" clId="Web-{BAC0A2F3-07A7-62FE-FA08-55D046B5B65C}" dt="2025-10-31T13:54:21.001" v="8" actId="14100"/>
          <ac:picMkLst>
            <pc:docMk/>
            <pc:sldMk cId="2412093253" sldId="256"/>
            <ac:picMk id="13" creationId="{1345E654-B38D-EFCB-B5DE-828345EF9EEB}"/>
          </ac:picMkLst>
        </pc:picChg>
        <pc:picChg chg="mod">
          <ac:chgData name="syta.marianna" userId="S::syta.marianna_gmail.com#ext#@slideedu.onmicrosoft.com::df3fcb8e-702e-40fc-ad48-093d0405acb5" providerId="AD" clId="Web-{BAC0A2F3-07A7-62FE-FA08-55D046B5B65C}" dt="2025-10-31T13:54:19.094" v="7" actId="14100"/>
          <ac:picMkLst>
            <pc:docMk/>
            <pc:sldMk cId="2412093253" sldId="256"/>
            <ac:picMk id="17" creationId="{4FCF6167-8C5A-0A2E-6C3C-FB159634D8E4}"/>
          </ac:picMkLst>
        </pc:picChg>
        <pc:picChg chg="mod">
          <ac:chgData name="syta.marianna" userId="S::syta.marianna_gmail.com#ext#@slideedu.onmicrosoft.com::df3fcb8e-702e-40fc-ad48-093d0405acb5" providerId="AD" clId="Web-{BAC0A2F3-07A7-62FE-FA08-55D046B5B65C}" dt="2025-10-31T13:54:16.938" v="6" actId="1076"/>
          <ac:picMkLst>
            <pc:docMk/>
            <pc:sldMk cId="2412093253" sldId="256"/>
            <ac:picMk id="18" creationId="{1109B5D2-04EC-BACA-48A0-9A86149C55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033DC-C913-24DA-1A21-D728D35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882F7-58C5-2A10-AF46-3F1B65FC8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1C89-239E-350D-86DE-8E34D208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8A9E1-D6B5-F64D-7CEF-2415F05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96C-B2F0-92A1-0FC2-69D4F9E7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2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A446-59F0-BE94-8199-8F3B82AF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17D246-2134-9362-FBBA-67E59D31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3B54D-FA72-F5C3-50B0-86B624DB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BA062-6A4B-0BAE-20DC-4BB24B64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76D52-1996-033A-B56C-6901A40B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A0688B-A7B2-1D52-B079-AFB4E231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117EE-B301-18A2-A3C1-287FEA92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C0B61-3D82-88FB-CDEA-7A27484B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EE65F-9596-6161-9E91-ACF6A596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A8B1-6DA0-61AC-8B54-DEB8E6E5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D7E22-BFC0-902E-AADF-809F54C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6EB4-663F-90F7-FAEB-117F25A8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7FB66-FC67-4566-1D3A-07ECB7F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0A488-A1F3-41E7-1EB0-D2747AC4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8E482-3DE2-C6F6-471C-B778FB9F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2A9C1-14AD-AADC-EF40-EFEE7C94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37526-D0D1-413F-AD7E-600805C8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DC261-BEC4-6620-2B66-FB30DCF1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DE610-845B-0098-F006-F0C9612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35C14-2F35-6089-07F1-4B3CEB54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2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92D40-2500-F035-BACA-816F9F30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269E3-25A7-E35F-7016-DB58E64D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E4F73-CAD1-2755-AFC2-6A046F2EA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100E0-EED3-966E-4F79-AC340453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BE8F5-C7FE-4734-BCAB-7FD99BC1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348C1-6987-003C-BDBE-063ABCCF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7136-6FC1-498F-79C6-F240FF1F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AA6F7-A453-3B54-E2A3-F0561D66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1AF83-CF4B-2EB3-1C7D-A25D6727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0532D1-743F-750D-0C26-942AC802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35B09-F691-285D-98E6-BF7D54405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A353DF-7699-AF8D-F588-859C400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CA8A34-E37A-4F1C-77D3-298BF932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6B3D64-763D-6AAD-1A9F-BB43044E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7E21-55C1-3094-6969-B8DE911A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35FB19-FED4-C43E-6C3D-EEC1CC99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47CC2-CE26-6F28-60BD-B880B54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776589-BD7B-26AE-DFCB-FE0081CE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13EF5-D192-D489-B4BA-8A0C50CD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A190C0-D0DF-3556-71CC-6A2AA910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DE8597-40A9-41A4-1845-FF51EADD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DFF1-40A3-8A42-9ECD-E3D555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D6D12-4DCB-0ADB-4954-F431BF382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BAC00-832D-B287-DB3C-B02429459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D31FA-AB10-75E1-4217-E44295F5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8D333-335C-6080-8A0B-BE57CD23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595EB-97DA-120B-7D44-56742C88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3B35-208B-DB7D-875A-46A837FB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5C41D8-CBC4-00CE-7899-F910CE7BE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F7988-3F88-519D-0A99-440184EF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B64C00-F18E-02E7-F18E-B0E22965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8F64DF-BD4D-EB0D-C194-FD0DB067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D4EC0-89E9-D9B6-6EFB-10F5EB97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1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476C-9769-EC47-812E-3C87ADB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E6600-25C3-C4D7-7A1D-C680F826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426F9-49D2-855F-9310-587EB8923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2A01-66A0-4372-BED1-A6174CB5A1F7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4CBAE-A112-8A5B-A506-8C65C269A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ECDB0-6FAC-C332-64ED-E399F95C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F82F3-32D1-32A8-F8D7-504DF4BE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FFF66-E915-84B2-F000-88BAB0195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68" y="3583531"/>
            <a:ext cx="2929466" cy="2929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C36E0-A0D6-BA90-0174-A78B3F89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21" y="2633937"/>
            <a:ext cx="791889" cy="7509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102621-0151-AD54-F5BF-997B60019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94" y="1523539"/>
            <a:ext cx="960141" cy="9959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45E654-B38D-EFCB-B5DE-828345EF9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226" y="-20311"/>
            <a:ext cx="1087994" cy="10470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E9C0E2-39A2-FE58-6EBB-E96DB2F4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8" y="752713"/>
            <a:ext cx="1098222" cy="11084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784E54-2826-4DA1-2769-BF7B64ED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06" y="991333"/>
            <a:ext cx="1195390" cy="12465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12EF11-2F67-8171-113A-DDB2ABBDE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602" y="2139102"/>
            <a:ext cx="990826" cy="9857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CF6167-8C5A-0A2E-6C3C-FB159634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736" y="29435"/>
            <a:ext cx="924343" cy="9499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09B5D2-04EC-BACA-48A0-9A86149C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698" y="2518720"/>
            <a:ext cx="806719" cy="8067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3795DF-3464-5BDD-A1C8-AC97A19A6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05" y="142970"/>
            <a:ext cx="1236302" cy="12516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8F995C-7B6F-2C69-63AF-77C3A4CA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84" y="993466"/>
            <a:ext cx="1077765" cy="1062423"/>
          </a:xfrm>
          <a:prstGeom prst="rect">
            <a:avLst/>
          </a:prstGeom>
        </p:spPr>
      </p:pic>
      <p:pic>
        <p:nvPicPr>
          <p:cNvPr id="24" name="Рисунок 23" descr="A yellow box with a red bow&#10;&#10;AI-generated content may be incorrect.">
            <a:extLst>
              <a:ext uri="{FF2B5EF4-FFF2-40B4-BE49-F238E27FC236}">
                <a16:creationId xmlns:a16="http://schemas.microsoft.com/office/drawing/2014/main" id="{C4F6EB2A-9E2D-D1ED-F608-F051307A88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302531" y="5722325"/>
            <a:ext cx="1110889" cy="10252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D88AFA-48A7-7C6D-FA4B-BBCEF947F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0000">
            <a:off x="2361257" y="3969045"/>
            <a:ext cx="2887266" cy="29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65AB9F-969C-47C7-BB24-85E12E2B509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74A50C7-E47C-4AE8-B33F-4447DF057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9C225-5D30-4C93-B791-E2DEA5AF1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21</cp:revision>
  <dcterms:created xsi:type="dcterms:W3CDTF">2025-10-24T19:09:44Z</dcterms:created>
  <dcterms:modified xsi:type="dcterms:W3CDTF">2025-10-31T13:54:22Z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