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033DC-C913-24DA-1A21-D728D35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F882F7-58C5-2A10-AF46-3F1B65FC8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461C89-239E-350D-86DE-8E34D208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8A9E1-D6B5-F64D-7CEF-2415F052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B096C-B2F0-92A1-0FC2-69D4F9E7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2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4A446-59F0-BE94-8199-8F3B82AF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17D246-2134-9362-FBBA-67E59D313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D3B54D-FA72-F5C3-50B0-86B624DB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3BA062-6A4B-0BAE-20DC-4BB24B64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76D52-1996-033A-B56C-6901A40B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1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A0688B-A7B2-1D52-B079-AFB4E2310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2117EE-B301-18A2-A3C1-287FEA92B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C0B61-3D82-88FB-CDEA-7A27484B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EE65F-9596-6161-9E91-ACF6A596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A8B1-6DA0-61AC-8B54-DEB8E6E5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4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D7E22-BFC0-902E-AADF-809F54C2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F6EB4-663F-90F7-FAEB-117F25A84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7FB66-FC67-4566-1D3A-07ECB7FB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0A488-A1F3-41E7-1EB0-D2747AC4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28E482-3DE2-C6F6-471C-B778FB9F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7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2A9C1-14AD-AADC-EF40-EFEE7C94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737526-D0D1-413F-AD7E-600805C89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DC261-BEC4-6620-2B66-FB30DCF1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DE610-845B-0098-F006-F0C9612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35C14-2F35-6089-07F1-4B3CEB54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2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92D40-2500-F035-BACA-816F9F30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9269E3-25A7-E35F-7016-DB58E64D1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E4F73-CAD1-2755-AFC2-6A046F2EA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1100E0-EED3-966E-4F79-AC340453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5BE8F5-C7FE-4734-BCAB-7FD99BC1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2348C1-6987-003C-BDBE-063ABCCF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7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17136-6FC1-498F-79C6-F240FF1F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AA6F7-A453-3B54-E2A3-F0561D666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A1AF83-CF4B-2EB3-1C7D-A25D67277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0532D1-743F-750D-0C26-942AC8026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A35B09-F691-285D-98E6-BF7D54405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A353DF-7699-AF8D-F588-859C4008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CA8A34-E37A-4F1C-77D3-298BF932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6B3D64-763D-6AAD-1A9F-BB43044E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6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D7E21-55C1-3094-6969-B8DE911A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35FB19-FED4-C43E-6C3D-EEC1CC991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B47CC2-CE26-6F28-60BD-B880B547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776589-BD7B-26AE-DFCB-FE0081CE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7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13EF5-D192-D489-B4BA-8A0C50CD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A190C0-D0DF-3556-71CC-6A2AA9103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DE8597-40A9-41A4-1845-FF51EADD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0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DFF1-40A3-8A42-9ECD-E3D555F0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D6D12-4DCB-0ADB-4954-F431BF382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0BAC00-832D-B287-DB3C-B02429459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D31FA-AB10-75E1-4217-E44295F5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8D333-335C-6080-8A0B-BE57CD23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B595EB-97DA-120B-7D44-56742C88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3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83B35-208B-DB7D-875A-46A837FB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5C41D8-CBC4-00CE-7899-F910CE7BE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DF7988-3F88-519D-0A99-440184EF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B64C00-F18E-02E7-F18E-B0E22965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8F64DF-BD4D-EB0D-C194-FD0DB067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DD4EC0-89E9-D9B6-6EFB-10F5EB97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1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A476C-9769-EC47-812E-3C87ADBD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E6600-25C3-C4D7-7A1D-C680F8261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4426F9-49D2-855F-9310-587EB8923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B2A01-66A0-4372-BED1-A6174CB5A1F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C4CBAE-A112-8A5B-A506-8C65C269A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1ECDB0-6FAC-C332-64ED-E399F95CF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0F82F3-32D1-32A8-F8D7-504DF4BE1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3FFF66-E915-84B2-F000-88BAB0195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67" y="3429000"/>
            <a:ext cx="2929466" cy="29294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1C36E0-A0D6-BA90-0174-A78B3F89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37" y="2633938"/>
            <a:ext cx="1896533" cy="18965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102621-0151-AD54-F5BF-997B60019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368" y="2176891"/>
            <a:ext cx="1896020" cy="18960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45E654-B38D-EFCB-B5DE-828345EF9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296" y="-23708"/>
            <a:ext cx="1896020" cy="18960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E9C0E2-39A2-FE58-6EBB-E96DB2F4A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3" y="737370"/>
            <a:ext cx="1896020" cy="18960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784E54-2826-4DA1-2769-BF7B64ED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472" y="1076592"/>
            <a:ext cx="1896020" cy="18960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12EF11-2F67-8171-113A-DDB2ABBDE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642" y="2041934"/>
            <a:ext cx="1896020" cy="18960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CF6167-8C5A-0A2E-6C3C-FB159634D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830" y="-67733"/>
            <a:ext cx="1896020" cy="18960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09B5D2-04EC-BACA-48A0-9A86149C5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24" y="3209123"/>
            <a:ext cx="1896020" cy="18960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3795DF-3464-5BDD-A1C8-AC97A19A6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772" y="334802"/>
            <a:ext cx="1896020" cy="18960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F8F995C-7B6F-2C69-63AF-77C3A4CAB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792" y="1379776"/>
            <a:ext cx="1896020" cy="189602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4F6EB2A-9E2D-D1ED-F608-F051307A8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802" y="5685017"/>
            <a:ext cx="1162870" cy="10556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4D88AFA-48A7-7C6D-FA4B-BBCEF947F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16503">
            <a:off x="5406242" y="1983497"/>
            <a:ext cx="4224144" cy="42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2A6560F-F6C0-4CF2-ABDA-5DA14744C584}"/>
</file>

<file path=customXml/itemProps2.xml><?xml version="1.0" encoding="utf-8"?>
<ds:datastoreItem xmlns:ds="http://schemas.openxmlformats.org/officeDocument/2006/customXml" ds:itemID="{413A680F-6B08-4E92-ABB8-678BE71CC7B0}"/>
</file>

<file path=customXml/itemProps3.xml><?xml version="1.0" encoding="utf-8"?>
<ds:datastoreItem xmlns:ds="http://schemas.openxmlformats.org/officeDocument/2006/customXml" ds:itemID="{90AD7D72-633A-4531-BF77-F0EF4F3A207F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2025-10-24T19:09:44Z</dcterms:created>
  <dcterms:modified xsi:type="dcterms:W3CDTF">2025-10-26T14:34:24Z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