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1612" r:id="rId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30DE9E-2BD5-7001-0164-A0D31728FEE5}" v="2" dt="2025-10-26T19:19:53.265"/>
    <p1510:client id="{654BACB8-DB23-F3C5-6FC8-607F4575FEE6}" v="1" dt="2025-10-27T17:11:04.187"/>
    <p1510:client id="{8FB44A8F-0214-187C-BC1B-CD7B090FBCC7}" v="3" dt="2025-10-27T17:10:43.844"/>
    <p1510:client id="{C2E09A0C-8006-436E-10EA-F2DA0D1FD7CE}" v="1" dt="2025-10-27T18:32:58.9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2" d="100"/>
          <a:sy n="92" d="100"/>
        </p:scale>
        <p:origin x="168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C2E09A0C-8006-436E-10EA-F2DA0D1FD7CE}"/>
    <pc:docChg chg="modSld">
      <pc:chgData name="" userId="" providerId="" clId="Web-{C2E09A0C-8006-436E-10EA-F2DA0D1FD7CE}" dt="2025-10-27T18:32:58.938" v="0" actId="14100"/>
      <pc:docMkLst>
        <pc:docMk/>
      </pc:docMkLst>
      <pc:sldChg chg="modSp">
        <pc:chgData name="" userId="" providerId="" clId="Web-{C2E09A0C-8006-436E-10EA-F2DA0D1FD7CE}" dt="2025-10-27T18:32:58.938" v="0" actId="14100"/>
        <pc:sldMkLst>
          <pc:docMk/>
          <pc:sldMk cId="1014307216" sldId="1612"/>
        </pc:sldMkLst>
        <pc:picChg chg="mod">
          <ac:chgData name="" userId="" providerId="" clId="Web-{C2E09A0C-8006-436E-10EA-F2DA0D1FD7CE}" dt="2025-10-27T18:32:58.938" v="0" actId="14100"/>
          <ac:picMkLst>
            <pc:docMk/>
            <pc:sldMk cId="1014307216" sldId="1612"/>
            <ac:picMk id="5" creationId="{C2E02707-CB2B-46C2-A270-3D13AAA95F4E}"/>
          </ac:picMkLst>
        </pc:picChg>
      </pc:sldChg>
    </pc:docChg>
  </pc:docChgLst>
  <pc:docChgLst>
    <pc:chgData name="somovaasya3" userId="S::somovaasya3_gmail.com#ext#@slideedu.onmicrosoft.com::05b36399-d501-4a7b-87fd-615099445ab5" providerId="AD" clId="Web-{8FB44A8F-0214-187C-BC1B-CD7B090FBCC7}"/>
    <pc:docChg chg="modSld">
      <pc:chgData name="somovaasya3" userId="S::somovaasya3_gmail.com#ext#@slideedu.onmicrosoft.com::05b36399-d501-4a7b-87fd-615099445ab5" providerId="AD" clId="Web-{8FB44A8F-0214-187C-BC1B-CD7B090FBCC7}" dt="2025-10-27T17:10:43.844" v="0" actId="1076"/>
      <pc:docMkLst>
        <pc:docMk/>
      </pc:docMkLst>
      <pc:sldChg chg="modSp">
        <pc:chgData name="somovaasya3" userId="S::somovaasya3_gmail.com#ext#@slideedu.onmicrosoft.com::05b36399-d501-4a7b-87fd-615099445ab5" providerId="AD" clId="Web-{8FB44A8F-0214-187C-BC1B-CD7B090FBCC7}" dt="2025-10-27T17:10:43.844" v="0" actId="1076"/>
        <pc:sldMkLst>
          <pc:docMk/>
          <pc:sldMk cId="1014307216" sldId="1612"/>
        </pc:sldMkLst>
        <pc:spChg chg="mod">
          <ac:chgData name="somovaasya3" userId="S::somovaasya3_gmail.com#ext#@slideedu.onmicrosoft.com::05b36399-d501-4a7b-87fd-615099445ab5" providerId="AD" clId="Web-{8FB44A8F-0214-187C-BC1B-CD7B090FBCC7}" dt="2025-10-27T17:10:43.844" v="0" actId="1076"/>
          <ac:spMkLst>
            <pc:docMk/>
            <pc:sldMk cId="1014307216" sldId="1612"/>
            <ac:spMk id="2" creationId="{BE903C0E-BC82-EA30-3116-74DD00877C7A}"/>
          </ac:spMkLst>
        </pc:spChg>
      </pc:sldChg>
    </pc:docChg>
  </pc:docChgLst>
  <pc:docChgLst>
    <pc:chgData clId="Web-{654BACB8-DB23-F3C5-6FC8-607F4575FEE6}"/>
    <pc:docChg chg="modSld">
      <pc:chgData name="" userId="" providerId="" clId="Web-{654BACB8-DB23-F3C5-6FC8-607F4575FEE6}" dt="2025-10-27T17:11:04.187" v="0" actId="1076"/>
      <pc:docMkLst>
        <pc:docMk/>
      </pc:docMkLst>
      <pc:sldChg chg="modSp">
        <pc:chgData name="" userId="" providerId="" clId="Web-{654BACB8-DB23-F3C5-6FC8-607F4575FEE6}" dt="2025-10-27T17:11:04.187" v="0" actId="1076"/>
        <pc:sldMkLst>
          <pc:docMk/>
          <pc:sldMk cId="1014307216" sldId="1612"/>
        </pc:sldMkLst>
        <pc:picChg chg="mod">
          <ac:chgData name="" userId="" providerId="" clId="Web-{654BACB8-DB23-F3C5-6FC8-607F4575FEE6}" dt="2025-10-27T17:11:04.187" v="0" actId="1076"/>
          <ac:picMkLst>
            <pc:docMk/>
            <pc:sldMk cId="1014307216" sldId="1612"/>
            <ac:picMk id="7" creationId="{A05105E7-D594-4410-95C1-3875EFA78CF9}"/>
          </ac:picMkLst>
        </pc:picChg>
      </pc:sldChg>
    </pc:docChg>
  </pc:docChgLst>
  <pc:docChgLst>
    <pc:chgData name="somovaasya3" userId="S::somovaasya3_gmail.com#ext#@slideedu.onmicrosoft.com::05b36399-d501-4a7b-87fd-615099445ab5" providerId="AD" clId="Web-{2D30DE9E-2BD5-7001-0164-A0D31728FEE5}"/>
    <pc:docChg chg="modSld">
      <pc:chgData name="somovaasya3" userId="S::somovaasya3_gmail.com#ext#@slideedu.onmicrosoft.com::05b36399-d501-4a7b-87fd-615099445ab5" providerId="AD" clId="Web-{2D30DE9E-2BD5-7001-0164-A0D31728FEE5}" dt="2025-10-26T19:19:53.265" v="1" actId="20577"/>
      <pc:docMkLst>
        <pc:docMk/>
      </pc:docMkLst>
      <pc:sldChg chg="modSp">
        <pc:chgData name="somovaasya3" userId="S::somovaasya3_gmail.com#ext#@slideedu.onmicrosoft.com::05b36399-d501-4a7b-87fd-615099445ab5" providerId="AD" clId="Web-{2D30DE9E-2BD5-7001-0164-A0D31728FEE5}" dt="2025-10-26T19:19:53.265" v="1" actId="20577"/>
        <pc:sldMkLst>
          <pc:docMk/>
          <pc:sldMk cId="1014307216" sldId="1612"/>
        </pc:sldMkLst>
        <pc:spChg chg="mod">
          <ac:chgData name="somovaasya3" userId="S::somovaasya3_gmail.com#ext#@slideedu.onmicrosoft.com::05b36399-d501-4a7b-87fd-615099445ab5" providerId="AD" clId="Web-{2D30DE9E-2BD5-7001-0164-A0D31728FEE5}" dt="2025-10-26T19:19:53.265" v="1" actId="20577"/>
          <ac:spMkLst>
            <pc:docMk/>
            <pc:sldMk cId="1014307216" sldId="1612"/>
            <ac:spMk id="2" creationId="{BE903C0E-BC82-EA30-3116-74DD00877C7A}"/>
          </ac:spMkLst>
        </pc:spChg>
      </pc:sldChg>
    </pc:docChg>
  </pc:docChgLst>
  <pc:docChgLst>
    <pc:chgData clId="Web-{8FB44A8F-0214-187C-BC1B-CD7B090FBCC7}"/>
    <pc:docChg chg="modSld">
      <pc:chgData name="" userId="" providerId="" clId="Web-{8FB44A8F-0214-187C-BC1B-CD7B090FBCC7}" dt="2025-10-27T17:10:34.016" v="1" actId="14100"/>
      <pc:docMkLst>
        <pc:docMk/>
      </pc:docMkLst>
      <pc:sldChg chg="modSp">
        <pc:chgData name="" userId="" providerId="" clId="Web-{8FB44A8F-0214-187C-BC1B-CD7B090FBCC7}" dt="2025-10-27T17:10:34.016" v="1" actId="14100"/>
        <pc:sldMkLst>
          <pc:docMk/>
          <pc:sldMk cId="1014307216" sldId="1612"/>
        </pc:sldMkLst>
        <pc:spChg chg="mod">
          <ac:chgData name="" userId="" providerId="" clId="Web-{8FB44A8F-0214-187C-BC1B-CD7B090FBCC7}" dt="2025-10-27T17:10:34.016" v="1" actId="14100"/>
          <ac:spMkLst>
            <pc:docMk/>
            <pc:sldMk cId="1014307216" sldId="1612"/>
            <ac:spMk id="2" creationId="{BE903C0E-BC82-EA30-3116-74DD00877C7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CFF2D2-EED4-4BFB-9F04-B03AC7B893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A1FAB6D-06DB-4D0D-A587-BECA787223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ED07B69-9FFF-4A94-988A-A3751D002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8989B-71A5-43C2-AF45-A2D520F09D30}" type="datetimeFigureOut">
              <a:rPr lang="uk-UA" smtClean="0"/>
              <a:t>27.10.2025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574E44B-C817-4EEC-9231-5E54543E5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31F7D2C-EB61-4C2F-86AE-934406FC9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B1F4E-845C-4AAE-8CD4-434203BF62F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89153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65E3F9-2121-4497-AA4E-995B7E7D1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5819822-0B05-4E57-A57C-6EB41ABF85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6925C60-FEFA-450D-B89C-A6C0FACF2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8989B-71A5-43C2-AF45-A2D520F09D30}" type="datetimeFigureOut">
              <a:rPr lang="uk-UA" smtClean="0"/>
              <a:t>27.10.2025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81F3BDA-6C43-4658-988F-FBC2D3FD6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1AF0936-E9B4-4F6C-9972-C177672C8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B1F4E-845C-4AAE-8CD4-434203BF62F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9012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37686B6-D827-4F1B-A3E9-B832EBEE65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4B21C357-FD55-4064-B246-24AAC951B7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4D99915-EAD4-4FF3-9BD8-E21BDC73C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8989B-71A5-43C2-AF45-A2D520F09D30}" type="datetimeFigureOut">
              <a:rPr lang="uk-UA" smtClean="0"/>
              <a:t>27.10.2025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3CE3FF4-B9AB-400F-93A6-E82A2642B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FC45CBB-693E-449F-90DA-B20B8F738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B1F4E-845C-4AAE-8CD4-434203BF62F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27511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CA7145-2766-4FB7-9292-7C089C57D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BD95A0B-3C3C-48E2-BC32-D4B4CAB760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F33F446-590D-4FCF-B71E-48294D536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8989B-71A5-43C2-AF45-A2D520F09D30}" type="datetimeFigureOut">
              <a:rPr lang="uk-UA" smtClean="0"/>
              <a:t>27.10.2025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E3D83AC-67FE-4B6E-B047-AA7B1C87A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4D2276C-56B3-48C7-BB14-AE6AE08B3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B1F4E-845C-4AAE-8CD4-434203BF62F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1927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851D48-A0A1-43B4-8E35-677F70214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018CCF0-ADD2-466C-8868-2DEEEA9CA5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4EAFB6A-31E5-45B0-A88F-15BA21274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8989B-71A5-43C2-AF45-A2D520F09D30}" type="datetimeFigureOut">
              <a:rPr lang="uk-UA" smtClean="0"/>
              <a:t>27.10.2025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CB851C5-3673-448E-A279-A99B6E4A1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4A2B916-F3C4-4521-984D-618EB00E6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B1F4E-845C-4AAE-8CD4-434203BF62F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8232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7822BC-1E1C-4FA4-81CF-3C12A5882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A1371AC-5639-4A64-8D0D-463ECE2615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C09D9AB-F326-417B-9EAF-291B909FF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181BC27-75DB-4075-886D-9E85D7AB7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8989B-71A5-43C2-AF45-A2D520F09D30}" type="datetimeFigureOut">
              <a:rPr lang="uk-UA" smtClean="0"/>
              <a:t>27.10.2025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4575D83-4C41-4764-9F69-72CEABBC3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A6FDB0B-F5CD-479C-96A0-CAD9EAB3E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B1F4E-845C-4AAE-8CD4-434203BF62F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47921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42008D-F680-4E2B-A549-CB24891F0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A28F144-0F96-4581-9BB5-3BB95C7A99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CB53633-C4B0-461E-918E-9A9FD823DA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63C8FDBA-9F6F-4F45-9CC2-4B7471ED81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E2E8600F-3F3D-481B-81CF-B3B0A73C41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DE8FDED7-8DD1-461C-87FF-FDF34FF72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8989B-71A5-43C2-AF45-A2D520F09D30}" type="datetimeFigureOut">
              <a:rPr lang="uk-UA" smtClean="0"/>
              <a:t>27.10.2025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C92DAD7D-D1C4-46E4-B626-96016F7A2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9CEAF892-C900-4EA3-AB7C-DCBB0EC3B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B1F4E-845C-4AAE-8CD4-434203BF62F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69683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6C1B19-52BC-4CEE-8AF8-1F5E02F6A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3F9C2CC4-50C2-4114-B90A-3E0FCCF28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8989B-71A5-43C2-AF45-A2D520F09D30}" type="datetimeFigureOut">
              <a:rPr lang="uk-UA" smtClean="0"/>
              <a:t>27.10.2025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5437BB6C-5E49-4D7F-A63B-A21F94679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2A60CC79-CEDD-47F7-AAAD-1324E7DD8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B1F4E-845C-4AAE-8CD4-434203BF62F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1693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3DD13CF-9C29-414D-A9AE-4C804BBE8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8989B-71A5-43C2-AF45-A2D520F09D30}" type="datetimeFigureOut">
              <a:rPr lang="uk-UA" smtClean="0"/>
              <a:t>27.10.2025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11A77AB5-8AC2-441C-8AE3-BD7478486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E78767E-6ECB-4E07-81E2-D6292F86D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B1F4E-845C-4AAE-8CD4-434203BF62F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6815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4A498C-E7D2-431C-B187-BDF7C0DC3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C4B0437-A0EB-4665-82EF-AD5AA5BE0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5D2B532-AEF9-4FC3-AE99-A6187F4348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317E1E7-47BA-4A89-B3AB-190E413E7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8989B-71A5-43C2-AF45-A2D520F09D30}" type="datetimeFigureOut">
              <a:rPr lang="uk-UA" smtClean="0"/>
              <a:t>27.10.2025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4ECF957-1BBE-4995-963C-DAFE72EE7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56091E2-F481-43BC-8EB6-3DBF128B1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B1F4E-845C-4AAE-8CD4-434203BF62F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0015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5F7751-E500-446E-8E91-693B036C9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5AD90770-08D1-4A16-933C-DCDA814F84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6831F82-51F4-4B4F-B883-068D876B0C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0E44BDC-2E99-4CC5-816F-63830127C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8989B-71A5-43C2-AF45-A2D520F09D30}" type="datetimeFigureOut">
              <a:rPr lang="uk-UA" smtClean="0"/>
              <a:t>27.10.2025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AFE2DA4-B4CB-4203-AE99-C63536B9B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5539C72-9F02-45EF-B16B-EA72253C9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B1F4E-845C-4AAE-8CD4-434203BF62F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41578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4EF272EB-9471-4BA4-8ACF-99B0140A6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F38B3F8-D95A-48D1-ACF8-FB59120763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598B70B-A8DF-47A0-8545-C6668014F2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8989B-71A5-43C2-AF45-A2D520F09D30}" type="datetimeFigureOut">
              <a:rPr lang="uk-UA" smtClean="0"/>
              <a:t>27.10.2025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D3E6707-AF32-4D16-B681-2E537DD364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4536D8C-CEA2-4F2C-A268-31D70B0E6E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B1F4E-845C-4AAE-8CD4-434203BF62F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80757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377F46-E59B-7DB3-10BA-8B2D2255E8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2E02707-CB2B-46C2-A270-3D13AAA95F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05375"/>
          </a:xfrm>
          <a:prstGeom prst="rect">
            <a:avLst/>
          </a:prstGeom>
        </p:spPr>
      </p:pic>
      <p:sp>
        <p:nvSpPr>
          <p:cNvPr id="2" name="Прямокутник: округлені кути 9">
            <a:extLst>
              <a:ext uri="{FF2B5EF4-FFF2-40B4-BE49-F238E27FC236}">
                <a16:creationId xmlns:a16="http://schemas.microsoft.com/office/drawing/2014/main" id="{BE903C0E-BC82-EA30-3116-74DD00877C7A}"/>
              </a:ext>
            </a:extLst>
          </p:cNvPr>
          <p:cNvSpPr/>
          <p:nvPr/>
        </p:nvSpPr>
        <p:spPr>
          <a:xfrm>
            <a:off x="1490947" y="537612"/>
            <a:ext cx="7960822" cy="5212542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numCol="1" rtlCol="0" anchor="ctr">
            <a:prstTxWarp prst="textWave4">
              <a:avLst/>
            </a:prstTxWarp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/>
            <a:r>
              <a:rPr lang="uk-UA" sz="2400" b="1" err="1">
                <a:latin typeface="Comic Sans MS"/>
              </a:rPr>
              <a:t>Волшебник</a:t>
            </a:r>
            <a:r>
              <a:rPr lang="uk-UA" sz="2400" b="1" dirty="0">
                <a:latin typeface="Comic Sans MS"/>
              </a:rPr>
              <a:t> Ладан!</a:t>
            </a:r>
          </a:p>
          <a:p>
            <a:pPr algn="ctr"/>
            <a:r>
              <a:rPr lang="ru-RU" sz="2400" noProof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 В горах жил добрый волшебник по имени Ладан. Его избушка стояла посреди леса, а вокруг пахло мятой и медом. Каждое утро он варил в котле волшебные напитки для цветов и птиц. Однажды к нему пришла девочка Мария — в ее деревне давно не было дождя. Земля потрескалась, и цветы грустно склонили головки.Ладан открыл старый кувшин и увидел внутри волшебное облачко. Он поднял кувшин вверх и прошептал слова песни. Облачко ожило и полило деревню теплым дождем. Цветы расцвели, люди обрадовались, а Мария поблагодарила волшебника пирожками с вишнями. С тех пор Ладан говорил: «Самое большое чудо — это добро, которое ты даришь другим».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05105E7-D594-4410-95C1-3875EFA78C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70280" y="2476351"/>
            <a:ext cx="2091633" cy="209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30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7806F34-9E35-48C7-AE58-0E46B42EE9C3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EE9609BF-6ED1-4188-877D-3DD19559E7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D7F4F54-C0D1-4EE4-BA4D-5325DDB105B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123</Words>
  <Application>Microsoft Office PowerPoint</Application>
  <PresentationFormat>Widescreen</PresentationFormat>
  <Paragraphs>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11</cp:revision>
  <dcterms:created xsi:type="dcterms:W3CDTF">2025-10-26T13:42:01Z</dcterms:created>
  <dcterms:modified xsi:type="dcterms:W3CDTF">2025-10-27T18:32:59Z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