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91" y="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836572-7666-45CF-9640-87CFC7F4CE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8E41281-1EBE-4E15-8852-3557B81407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A02A9B2-5CB8-41F9-A8EB-72AAE8D05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CD5AB-2644-4007-BB0F-E9C1CE60C9EB}" type="datetimeFigureOut">
              <a:rPr lang="uk-UA" smtClean="0"/>
              <a:t>26.10.2025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1DF8807-DCCE-4568-9A9A-7859219CF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61C586E-4EDE-4DB0-90A4-22FDC16B3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D086-498A-4BA3-AB2C-65D9A22837F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9011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66808B-C7D2-4202-9EDD-29777F2B7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32D88E6-8BDA-4A43-8D53-1581C53768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CBDC664-B3E0-4E10-AB20-22C30CE51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CD5AB-2644-4007-BB0F-E9C1CE60C9EB}" type="datetimeFigureOut">
              <a:rPr lang="uk-UA" smtClean="0"/>
              <a:t>26.10.2025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5BD614B-FFEF-4B4D-A4D5-BACAB5AD2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10C46C9-8CCB-4844-95AF-DBD4FC575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D086-498A-4BA3-AB2C-65D9A22837F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079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56F2FB2F-50B7-4CF6-98C7-B8C9A9F6A2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60B0DF6-9A88-471D-AC9F-55897D6546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86AAE60-5626-4101-B5A7-A3E947AA1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CD5AB-2644-4007-BB0F-E9C1CE60C9EB}" type="datetimeFigureOut">
              <a:rPr lang="uk-UA" smtClean="0"/>
              <a:t>26.10.2025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24A3D4D-DCBE-4C56-9E36-5D78F893F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7B306D4-657C-4EB0-8CC7-A0DDE1FD9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D086-498A-4BA3-AB2C-65D9A22837F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0230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98BB4-40AD-41E1-91F1-9D2879476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9A8B07-0BF3-4517-9832-667A87823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7197B36-B20D-40DE-983D-7ED80B4F7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CD5AB-2644-4007-BB0F-E9C1CE60C9EB}" type="datetimeFigureOut">
              <a:rPr lang="uk-UA" smtClean="0"/>
              <a:t>26.10.2025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D18291F-2ABE-4D30-8100-3077C8BE4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16338ED-A2A6-4F1C-8862-1116EE88C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D086-498A-4BA3-AB2C-65D9A22837F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0482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F07412-D894-4C2D-BBED-DE63A7056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040E0C1-7939-417F-9A78-E3BF0F0B4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EB85BD3-F610-49D0-901E-CD2E4F7EA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CD5AB-2644-4007-BB0F-E9C1CE60C9EB}" type="datetimeFigureOut">
              <a:rPr lang="uk-UA" smtClean="0"/>
              <a:t>26.10.2025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7191F7-ADCF-4536-A771-37A068C0B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A482815-29AB-40FA-B925-361431CE9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D086-498A-4BA3-AB2C-65D9A22837F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6677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F4F592-3FB1-4DEF-B144-E4CD0EBB6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5614DE3-25A3-4D66-BB45-4264F06F58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9F04A0F-ED5C-4EA6-9AD1-B732E54F8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D1C2036-9E9F-4616-86F2-1FB3B3B30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CD5AB-2644-4007-BB0F-E9C1CE60C9EB}" type="datetimeFigureOut">
              <a:rPr lang="uk-UA" smtClean="0"/>
              <a:t>26.10.2025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7D1977A-5474-477B-A9A5-3EE7FD3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5CA5639-B4E9-48D8-BA51-CC1E52C61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D086-498A-4BA3-AB2C-65D9A22837F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9802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2F868-B778-4AA1-B21C-FFD46C450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D7E4E0B-8941-4A56-8B0F-D91C865A4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F886BD5-02EC-4A22-8EFA-2B663CB6BC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14B2112-6BB4-40E1-990D-C0F702A0F7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D9F3B7D-7711-42FC-BB6D-1F6B3465FC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516FD94-7AF1-468C-B1DA-51CC72B87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CD5AB-2644-4007-BB0F-E9C1CE60C9EB}" type="datetimeFigureOut">
              <a:rPr lang="uk-UA" smtClean="0"/>
              <a:t>26.10.2025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FF4E003-E06E-4AD4-A2B8-2F0694518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13B1DA7-74C2-442E-B803-DE57D2719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D086-498A-4BA3-AB2C-65D9A22837F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0863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DA6766-2CD7-48AF-83A6-65897EF1D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D84369C6-55D5-4C72-9043-590121AF1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CD5AB-2644-4007-BB0F-E9C1CE60C9EB}" type="datetimeFigureOut">
              <a:rPr lang="uk-UA" smtClean="0"/>
              <a:t>26.10.2025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EB391865-5009-4857-8302-B3D3846DA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18388B2-5F74-4CE3-88FE-00D284B0E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D086-498A-4BA3-AB2C-65D9A22837F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2608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3158D02-D6F3-4AE4-99EB-C1128FA51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CD5AB-2644-4007-BB0F-E9C1CE60C9EB}" type="datetimeFigureOut">
              <a:rPr lang="uk-UA" smtClean="0"/>
              <a:t>26.10.2025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D048011-CF8C-4D7B-A8E6-DECE3A521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24923FE-7704-4E11-A18B-780321B23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D086-498A-4BA3-AB2C-65D9A22837F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5023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E32D4F-28A2-46D8-AFBF-8ABE345F2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1BD3AA7-96D5-4A6E-9EC4-128D31A43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E4287E5-38F3-4B37-9F09-11893289E7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54BAA3F-C623-4752-A900-FD23E072E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CD5AB-2644-4007-BB0F-E9C1CE60C9EB}" type="datetimeFigureOut">
              <a:rPr lang="uk-UA" smtClean="0"/>
              <a:t>26.10.2025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34441AF-1F15-472C-9C41-393E1E155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90488B8-6041-41ED-8ABA-A7ECDFFAB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D086-498A-4BA3-AB2C-65D9A22837F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2551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68E55-3942-4E62-B9DC-E3A830E96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2431245-6357-4E66-B2FF-DBE799C334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BC39C84-8AFE-44A4-B909-F245CD5FBD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989A807-C712-4B2C-91DB-BDBAD904D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CD5AB-2644-4007-BB0F-E9C1CE60C9EB}" type="datetimeFigureOut">
              <a:rPr lang="uk-UA" smtClean="0"/>
              <a:t>26.10.2025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199D434-EF5D-4493-BC56-4B939CBCB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A520AD3-9D1B-44D4-BDEB-C7A7D2060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D086-498A-4BA3-AB2C-65D9A22837F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8807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BBCE6A7-3896-4127-9C47-22BD85E7C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D140E4B-3521-4A2C-8429-5AC4B8364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073538B-01FC-4CCD-9567-6D0DBECB9B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CD5AB-2644-4007-BB0F-E9C1CE60C9EB}" type="datetimeFigureOut">
              <a:rPr lang="uk-UA" smtClean="0"/>
              <a:t>26.10.2025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6E5E1FE-410D-4D59-BE10-44CC4EF787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19BB801-A44F-4DD5-A1FA-39DF31A962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8D086-498A-4BA3-AB2C-65D9A22837F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2078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AED1E1-7333-44D7-9154-134ED015A5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93" y="0"/>
            <a:ext cx="12208307" cy="6858000"/>
          </a:xfrm>
          <a:prstGeom prst="rect">
            <a:avLst/>
          </a:prstGeom>
        </p:spPr>
      </p:pic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456730E3-9AB9-4ED3-A190-3B127BD84210}"/>
              </a:ext>
            </a:extLst>
          </p:cNvPr>
          <p:cNvSpPr/>
          <p:nvPr/>
        </p:nvSpPr>
        <p:spPr>
          <a:xfrm>
            <a:off x="270164" y="251858"/>
            <a:ext cx="9082601" cy="638503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  <a:cs typeface="Times New Roman" panose="02020603050405020304" pitchFamily="18" charset="0"/>
              </a:rPr>
              <a:t>Звездочка и серебряные крылья!</a:t>
            </a:r>
          </a:p>
          <a:p>
            <a:pPr algn="ctr"/>
            <a:r>
              <a:rPr lang="ru-RU" sz="2800" dirty="0">
                <a:latin typeface="Comic Sans MS" panose="030F0702030302020204" pitchFamily="66" charset="0"/>
                <a:cs typeface="Times New Roman" panose="02020603050405020304" pitchFamily="18" charset="0"/>
              </a:rPr>
              <a:t>Жил-был маленький пони по имени Звездочка. Он был добрым и очень мечтал научиться летать. Каждое утро Звездочка смотрел на небо и говорил: «Вот бы и мне крылья!» Однажды вечером на небо вышла луна и засияла очень ярко. И вдруг случилось чудо, у Звездочки</a:t>
            </a:r>
          </a:p>
          <a:p>
            <a:pPr algn="ctr"/>
            <a:r>
              <a:rPr lang="ru-RU" sz="2800" dirty="0">
                <a:latin typeface="Comic Sans MS" panose="030F0702030302020204" pitchFamily="66" charset="0"/>
                <a:cs typeface="Times New Roman" panose="02020603050405020304" pitchFamily="18" charset="0"/>
              </a:rPr>
              <a:t>выросли серебряные крылья! Он поднялся вверх, полетел над горами и деревнями, и свет с его крылышек радостно мерцал. Дети смотрели в небо и улыбались, потому что знали: если мечтать, то мечты сбываются! </a:t>
            </a:r>
            <a:endParaRPr lang="uk-UA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794D1537-3B21-4F41-9838-41D96822ADB3}"/>
              </a:ext>
            </a:extLst>
          </p:cNvPr>
          <p:cNvSpPr/>
          <p:nvPr/>
        </p:nvSpPr>
        <p:spPr>
          <a:xfrm>
            <a:off x="799293" y="3512196"/>
            <a:ext cx="1127343" cy="1152395"/>
          </a:xfrm>
          <a:prstGeom prst="ellipse">
            <a:avLst/>
          </a:prstGeom>
          <a:solidFill>
            <a:srgbClr val="FFF8CE"/>
          </a:solidFill>
          <a:ln>
            <a:noFill/>
          </a:ln>
          <a:effectLst>
            <a:glow>
              <a:schemeClr val="accent1"/>
            </a:glow>
            <a:softEdge rad="266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BB1DB8EF-6DDE-4F9E-BFEA-673F2708B588}"/>
              </a:ext>
            </a:extLst>
          </p:cNvPr>
          <p:cNvSpPr/>
          <p:nvPr/>
        </p:nvSpPr>
        <p:spPr>
          <a:xfrm>
            <a:off x="1179189" y="221110"/>
            <a:ext cx="1127343" cy="1152395"/>
          </a:xfrm>
          <a:prstGeom prst="ellipse">
            <a:avLst/>
          </a:prstGeom>
          <a:solidFill>
            <a:srgbClr val="FFF8CE"/>
          </a:solidFill>
          <a:ln>
            <a:noFill/>
          </a:ln>
          <a:effectLst>
            <a:glow>
              <a:schemeClr val="accent1"/>
            </a:glow>
            <a:softEdge rad="266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960FF948-2998-4C77-8F6B-9E1FBAFEBC66}"/>
              </a:ext>
            </a:extLst>
          </p:cNvPr>
          <p:cNvSpPr/>
          <p:nvPr/>
        </p:nvSpPr>
        <p:spPr>
          <a:xfrm>
            <a:off x="2473900" y="1156841"/>
            <a:ext cx="1127343" cy="1152395"/>
          </a:xfrm>
          <a:prstGeom prst="ellipse">
            <a:avLst/>
          </a:prstGeom>
          <a:solidFill>
            <a:srgbClr val="FFF8CE"/>
          </a:solidFill>
          <a:ln>
            <a:noFill/>
          </a:ln>
          <a:effectLst>
            <a:glow>
              <a:schemeClr val="accent1"/>
            </a:glow>
            <a:softEdge rad="266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F51971FC-F79B-4B95-AECC-A1C34E6157E3}"/>
              </a:ext>
            </a:extLst>
          </p:cNvPr>
          <p:cNvSpPr/>
          <p:nvPr/>
        </p:nvSpPr>
        <p:spPr>
          <a:xfrm>
            <a:off x="3669476" y="251858"/>
            <a:ext cx="1127343" cy="1152395"/>
          </a:xfrm>
          <a:prstGeom prst="ellipse">
            <a:avLst/>
          </a:prstGeom>
          <a:solidFill>
            <a:srgbClr val="FFF8CE"/>
          </a:solidFill>
          <a:ln>
            <a:noFill/>
          </a:ln>
          <a:effectLst>
            <a:glow>
              <a:schemeClr val="accent1"/>
            </a:glow>
            <a:softEdge rad="266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148C3386-DCB1-4D2A-81E9-FFD1F9680AF7}"/>
              </a:ext>
            </a:extLst>
          </p:cNvPr>
          <p:cNvSpPr/>
          <p:nvPr/>
        </p:nvSpPr>
        <p:spPr>
          <a:xfrm>
            <a:off x="4628322" y="1224744"/>
            <a:ext cx="1127343" cy="1152395"/>
          </a:xfrm>
          <a:prstGeom prst="ellipse">
            <a:avLst/>
          </a:prstGeom>
          <a:solidFill>
            <a:srgbClr val="FFF8CE"/>
          </a:solidFill>
          <a:ln>
            <a:noFill/>
          </a:ln>
          <a:effectLst>
            <a:glow>
              <a:schemeClr val="accent1"/>
            </a:glow>
            <a:softEdge rad="266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0E900147-F679-4549-A9B8-7626ABC351F8}"/>
              </a:ext>
            </a:extLst>
          </p:cNvPr>
          <p:cNvSpPr/>
          <p:nvPr/>
        </p:nvSpPr>
        <p:spPr>
          <a:xfrm>
            <a:off x="1521512" y="2176652"/>
            <a:ext cx="1127343" cy="1152395"/>
          </a:xfrm>
          <a:prstGeom prst="ellipse">
            <a:avLst/>
          </a:prstGeom>
          <a:solidFill>
            <a:srgbClr val="FFF8CE"/>
          </a:solidFill>
          <a:ln>
            <a:noFill/>
          </a:ln>
          <a:effectLst>
            <a:glow>
              <a:schemeClr val="accent1"/>
            </a:glow>
            <a:softEdge rad="266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8CA0DD05-82B1-45DE-A31B-54CEEB685EE4}"/>
              </a:ext>
            </a:extLst>
          </p:cNvPr>
          <p:cNvSpPr/>
          <p:nvPr/>
        </p:nvSpPr>
        <p:spPr>
          <a:xfrm>
            <a:off x="3164085" y="4095797"/>
            <a:ext cx="1127343" cy="1152395"/>
          </a:xfrm>
          <a:prstGeom prst="ellipse">
            <a:avLst/>
          </a:prstGeom>
          <a:solidFill>
            <a:srgbClr val="FFF8CE"/>
          </a:solidFill>
          <a:ln>
            <a:noFill/>
          </a:ln>
          <a:effectLst>
            <a:glow>
              <a:schemeClr val="accent1"/>
            </a:glow>
            <a:softEdge rad="266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B20805F6-DA22-4B12-B847-4D55984DA568}"/>
              </a:ext>
            </a:extLst>
          </p:cNvPr>
          <p:cNvSpPr/>
          <p:nvPr/>
        </p:nvSpPr>
        <p:spPr>
          <a:xfrm>
            <a:off x="4434248" y="5084947"/>
            <a:ext cx="1127343" cy="1152395"/>
          </a:xfrm>
          <a:prstGeom prst="ellipse">
            <a:avLst/>
          </a:prstGeom>
          <a:solidFill>
            <a:srgbClr val="FFF8CE"/>
          </a:solidFill>
          <a:ln>
            <a:noFill/>
          </a:ln>
          <a:effectLst>
            <a:glow>
              <a:schemeClr val="accent1"/>
            </a:glow>
            <a:softEdge rad="266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45F6773D-3236-4BAF-8F3A-F83BA229ACD2}"/>
              </a:ext>
            </a:extLst>
          </p:cNvPr>
          <p:cNvSpPr/>
          <p:nvPr/>
        </p:nvSpPr>
        <p:spPr>
          <a:xfrm>
            <a:off x="5471911" y="3900538"/>
            <a:ext cx="1127343" cy="1152395"/>
          </a:xfrm>
          <a:prstGeom prst="ellipse">
            <a:avLst/>
          </a:prstGeom>
          <a:solidFill>
            <a:srgbClr val="FFF8CE"/>
          </a:solidFill>
          <a:ln>
            <a:noFill/>
          </a:ln>
          <a:effectLst>
            <a:glow>
              <a:schemeClr val="accent1"/>
            </a:glow>
            <a:softEdge rad="266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E124B3B6-DA7C-4D27-BE5E-6A717DAC51B2}"/>
              </a:ext>
            </a:extLst>
          </p:cNvPr>
          <p:cNvSpPr/>
          <p:nvPr/>
        </p:nvSpPr>
        <p:spPr>
          <a:xfrm>
            <a:off x="6027563" y="648546"/>
            <a:ext cx="1127343" cy="1152395"/>
          </a:xfrm>
          <a:prstGeom prst="ellipse">
            <a:avLst/>
          </a:prstGeom>
          <a:solidFill>
            <a:srgbClr val="FFF8CE"/>
          </a:solidFill>
          <a:ln>
            <a:noFill/>
          </a:ln>
          <a:effectLst>
            <a:glow>
              <a:schemeClr val="accent1"/>
            </a:glow>
            <a:softEdge rad="266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A4732A59-31F0-413E-AB79-E699F0EC9B27}"/>
              </a:ext>
            </a:extLst>
          </p:cNvPr>
          <p:cNvSpPr/>
          <p:nvPr/>
        </p:nvSpPr>
        <p:spPr>
          <a:xfrm>
            <a:off x="7489642" y="1205067"/>
            <a:ext cx="1127343" cy="1152395"/>
          </a:xfrm>
          <a:prstGeom prst="ellipse">
            <a:avLst/>
          </a:prstGeom>
          <a:solidFill>
            <a:srgbClr val="FFF8CE"/>
          </a:solidFill>
          <a:ln>
            <a:noFill/>
          </a:ln>
          <a:effectLst>
            <a:glow>
              <a:schemeClr val="accent1"/>
            </a:glow>
            <a:softEdge rad="266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27D88EBC-46F4-4DB9-BE4B-2A0E01FC3F17}"/>
              </a:ext>
            </a:extLst>
          </p:cNvPr>
          <p:cNvSpPr/>
          <p:nvPr/>
        </p:nvSpPr>
        <p:spPr>
          <a:xfrm>
            <a:off x="7616081" y="2455434"/>
            <a:ext cx="1127343" cy="1152395"/>
          </a:xfrm>
          <a:prstGeom prst="ellipse">
            <a:avLst/>
          </a:prstGeom>
          <a:solidFill>
            <a:srgbClr val="FFF8CE"/>
          </a:solidFill>
          <a:ln>
            <a:noFill/>
          </a:ln>
          <a:effectLst>
            <a:glow>
              <a:schemeClr val="accent1"/>
            </a:glow>
            <a:softEdge rad="266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818F8947-2F05-4D91-9E3C-D13554F4C67F}"/>
              </a:ext>
            </a:extLst>
          </p:cNvPr>
          <p:cNvSpPr/>
          <p:nvPr/>
        </p:nvSpPr>
        <p:spPr>
          <a:xfrm>
            <a:off x="6918992" y="4721125"/>
            <a:ext cx="1127343" cy="1152395"/>
          </a:xfrm>
          <a:prstGeom prst="ellipse">
            <a:avLst/>
          </a:prstGeom>
          <a:solidFill>
            <a:srgbClr val="FFF8CE"/>
          </a:solidFill>
          <a:ln>
            <a:noFill/>
          </a:ln>
          <a:effectLst>
            <a:glow>
              <a:schemeClr val="accent1"/>
            </a:glow>
            <a:softEdge rad="266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AFE9014A-6DA2-4580-BAB5-67338CBC8EF5}"/>
              </a:ext>
            </a:extLst>
          </p:cNvPr>
          <p:cNvSpPr/>
          <p:nvPr/>
        </p:nvSpPr>
        <p:spPr>
          <a:xfrm>
            <a:off x="3846577" y="2617097"/>
            <a:ext cx="1127343" cy="1152395"/>
          </a:xfrm>
          <a:prstGeom prst="ellipse">
            <a:avLst/>
          </a:prstGeom>
          <a:solidFill>
            <a:srgbClr val="FFF8CE"/>
          </a:solidFill>
          <a:ln>
            <a:noFill/>
          </a:ln>
          <a:effectLst>
            <a:glow>
              <a:schemeClr val="accent1"/>
            </a:glow>
            <a:softEdge rad="266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FAC84B94-223C-4C65-A719-516933372318}"/>
              </a:ext>
            </a:extLst>
          </p:cNvPr>
          <p:cNvSpPr/>
          <p:nvPr/>
        </p:nvSpPr>
        <p:spPr>
          <a:xfrm>
            <a:off x="5755665" y="2455433"/>
            <a:ext cx="1127343" cy="1152395"/>
          </a:xfrm>
          <a:prstGeom prst="ellipse">
            <a:avLst/>
          </a:prstGeom>
          <a:solidFill>
            <a:srgbClr val="FFF8CE"/>
          </a:solidFill>
          <a:ln>
            <a:noFill/>
          </a:ln>
          <a:effectLst>
            <a:glow>
              <a:schemeClr val="accent1"/>
            </a:glow>
            <a:softEdge rad="266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0F7CAE16-84E5-4492-99CD-4AB66CBE8A18}"/>
              </a:ext>
            </a:extLst>
          </p:cNvPr>
          <p:cNvSpPr/>
          <p:nvPr/>
        </p:nvSpPr>
        <p:spPr>
          <a:xfrm>
            <a:off x="1243020" y="5084947"/>
            <a:ext cx="1127343" cy="1152395"/>
          </a:xfrm>
          <a:prstGeom prst="ellipse">
            <a:avLst/>
          </a:prstGeom>
          <a:solidFill>
            <a:srgbClr val="FFF8CE"/>
          </a:solidFill>
          <a:ln>
            <a:noFill/>
          </a:ln>
          <a:effectLst>
            <a:glow>
              <a:schemeClr val="accent1"/>
            </a:glow>
            <a:softEdge rad="266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3" name="Rectangle 1">
            <a:extLst>
              <a:ext uri="{FF2B5EF4-FFF2-40B4-BE49-F238E27FC236}">
                <a16:creationId xmlns:a16="http://schemas.microsoft.com/office/drawing/2014/main" id="{A6A3CBF9-17DA-4E24-BA75-2403193E8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292" y="1128444"/>
            <a:ext cx="8109746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uk-UA" altLang="uk-UA" sz="2800" b="1" i="0" u="none" strike="noStrike" cap="none" normalizeH="0" baseline="0" dirty="0" err="1">
                <a:ln>
                  <a:noFill/>
                </a:ln>
                <a:effectLst/>
                <a:latin typeface="Comic Sans MS" panose="030F0702030302020204" pitchFamily="66" charset="0"/>
              </a:rPr>
              <a:t>Как</a:t>
            </a:r>
            <a:r>
              <a:rPr kumimoji="0" lang="uk-UA" altLang="uk-UA" sz="2800" b="1" i="0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</a:rPr>
              <a:t> звали маленького </a:t>
            </a:r>
            <a:r>
              <a:rPr kumimoji="0" lang="uk-UA" altLang="uk-UA" sz="2800" b="1" i="0" u="none" strike="noStrike" cap="none" normalizeH="0" baseline="0" dirty="0" err="1">
                <a:ln>
                  <a:noFill/>
                </a:ln>
                <a:effectLst/>
                <a:latin typeface="Comic Sans MS" panose="030F0702030302020204" pitchFamily="66" charset="0"/>
              </a:rPr>
              <a:t>пони</a:t>
            </a:r>
            <a:r>
              <a:rPr kumimoji="0" lang="uk-UA" altLang="uk-UA" sz="2800" b="1" i="0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</a:rPr>
              <a:t>?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uk-UA" altLang="uk-UA" sz="2800" dirty="0">
              <a:latin typeface="Comic Sans MS" panose="030F0702030302020204" pitchFamily="66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altLang="uk-UA" sz="2800" b="1" dirty="0">
                <a:latin typeface="Comic Sans MS" panose="030F0702030302020204" pitchFamily="66" charset="0"/>
              </a:rPr>
              <a:t>О </a:t>
            </a:r>
            <a:r>
              <a:rPr lang="uk-UA" altLang="uk-UA" sz="2800" b="1" dirty="0" err="1">
                <a:latin typeface="Comic Sans MS" panose="030F0702030302020204" pitchFamily="66" charset="0"/>
              </a:rPr>
              <a:t>чём</a:t>
            </a:r>
            <a:r>
              <a:rPr lang="uk-UA" altLang="uk-UA" sz="2800" b="1" dirty="0">
                <a:latin typeface="Comic Sans MS" panose="030F0702030302020204" pitchFamily="66" charset="0"/>
              </a:rPr>
              <a:t> </a:t>
            </a:r>
            <a:r>
              <a:rPr lang="uk-UA" altLang="uk-UA" sz="2800" b="1" dirty="0" err="1">
                <a:latin typeface="Comic Sans MS" panose="030F0702030302020204" pitchFamily="66" charset="0"/>
              </a:rPr>
              <a:t>мечтал</a:t>
            </a:r>
            <a:r>
              <a:rPr lang="uk-UA" altLang="uk-UA" sz="2800" b="1" dirty="0">
                <a:latin typeface="Comic Sans MS" panose="030F0702030302020204" pitchFamily="66" charset="0"/>
              </a:rPr>
              <a:t> </a:t>
            </a:r>
            <a:r>
              <a:rPr lang="uk-UA" altLang="uk-UA" sz="2800" b="1" dirty="0" err="1">
                <a:latin typeface="Comic Sans MS" panose="030F0702030302020204" pitchFamily="66" charset="0"/>
              </a:rPr>
              <a:t>Звездочка</a:t>
            </a:r>
            <a:r>
              <a:rPr kumimoji="0" lang="uk-UA" altLang="uk-UA" sz="2800" b="1" i="0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</a:rPr>
              <a:t>?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uk-UA" altLang="uk-UA" sz="2800" dirty="0">
              <a:latin typeface="Comic Sans MS" panose="030F0702030302020204" pitchFamily="66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uk-UA" altLang="uk-UA" sz="2800" b="1" i="0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</a:rPr>
              <a:t>Что помогло Звездочке </a:t>
            </a:r>
            <a:r>
              <a:rPr kumimoji="0" lang="uk-UA" altLang="uk-UA" sz="2800" b="1" i="0" u="none" strike="noStrike" cap="none" normalizeH="0" baseline="0" dirty="0" err="1">
                <a:ln>
                  <a:noFill/>
                </a:ln>
                <a:effectLst/>
                <a:latin typeface="Comic Sans MS" panose="030F0702030302020204" pitchFamily="66" charset="0"/>
              </a:rPr>
              <a:t>осуществить</a:t>
            </a:r>
            <a:r>
              <a:rPr kumimoji="0" lang="uk-UA" altLang="uk-UA" sz="2800" b="1" i="0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uk-UA" altLang="uk-UA" sz="2800" b="1" i="0" u="none" strike="noStrike" cap="none" normalizeH="0" baseline="0" dirty="0" err="1">
                <a:ln>
                  <a:noFill/>
                </a:ln>
                <a:effectLst/>
                <a:latin typeface="Comic Sans MS" panose="030F0702030302020204" pitchFamily="66" charset="0"/>
              </a:rPr>
              <a:t>мечту</a:t>
            </a:r>
            <a:r>
              <a:rPr kumimoji="0" lang="uk-UA" altLang="uk-UA" sz="2800" b="1" i="0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</a:rPr>
              <a:t>?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uk-UA" altLang="uk-UA" sz="2800" dirty="0">
              <a:latin typeface="Comic Sans MS" panose="030F0702030302020204" pitchFamily="66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uk-UA" altLang="uk-UA" sz="2800" b="1" i="0" u="none" strike="noStrike" cap="none" normalizeH="0" baseline="0" dirty="0" err="1">
                <a:ln>
                  <a:noFill/>
                </a:ln>
                <a:effectLst/>
                <a:latin typeface="Comic Sans MS" panose="030F0702030302020204" pitchFamily="66" charset="0"/>
              </a:rPr>
              <a:t>Какие</a:t>
            </a:r>
            <a:r>
              <a:rPr kumimoji="0" lang="uk-UA" altLang="uk-UA" sz="2800" b="1" i="0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uk-UA" altLang="uk-UA" sz="2800" b="1" i="0" u="none" strike="noStrike" cap="none" normalizeH="0" baseline="0" dirty="0" err="1">
                <a:ln>
                  <a:noFill/>
                </a:ln>
                <a:effectLst/>
                <a:latin typeface="Comic Sans MS" panose="030F0702030302020204" pitchFamily="66" charset="0"/>
              </a:rPr>
              <a:t>крилья</a:t>
            </a:r>
            <a:r>
              <a:rPr kumimoji="0" lang="uk-UA" altLang="uk-UA" sz="2800" b="1" i="0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uk-UA" altLang="uk-UA" sz="2800" b="1" i="0" u="none" strike="noStrike" cap="none" normalizeH="0" baseline="0" dirty="0" err="1">
                <a:ln>
                  <a:noFill/>
                </a:ln>
                <a:effectLst/>
                <a:latin typeface="Comic Sans MS" panose="030F0702030302020204" pitchFamily="66" charset="0"/>
              </a:rPr>
              <a:t>выросли</a:t>
            </a:r>
            <a:r>
              <a:rPr kumimoji="0" lang="uk-UA" altLang="uk-UA" sz="2800" b="1" i="0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</a:rPr>
              <a:t> у </a:t>
            </a:r>
            <a:r>
              <a:rPr kumimoji="0" lang="uk-UA" altLang="uk-UA" sz="2800" b="1" i="0" u="none" strike="noStrike" cap="none" normalizeH="0" baseline="0" dirty="0" err="1">
                <a:ln>
                  <a:noFill/>
                </a:ln>
                <a:effectLst/>
                <a:latin typeface="Comic Sans MS" panose="030F0702030302020204" pitchFamily="66" charset="0"/>
              </a:rPr>
              <a:t>пони</a:t>
            </a:r>
            <a:r>
              <a:rPr kumimoji="0" lang="uk-UA" altLang="uk-UA" sz="2800" b="1" i="0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</a:rPr>
              <a:t>?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uk-UA" altLang="uk-UA" sz="2800" dirty="0">
              <a:latin typeface="Comic Sans MS" panose="030F0702030302020204" pitchFamily="66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uk-UA" altLang="uk-UA" sz="2800" b="1" i="0" u="none" strike="noStrike" cap="none" normalizeH="0" baseline="0" dirty="0" err="1">
                <a:ln>
                  <a:noFill/>
                </a:ln>
                <a:effectLst/>
                <a:latin typeface="Comic Sans MS" panose="030F0702030302020204" pitchFamily="66" charset="0"/>
              </a:rPr>
              <a:t>Куда</a:t>
            </a:r>
            <a:r>
              <a:rPr kumimoji="0" lang="uk-UA" altLang="uk-UA" sz="2800" b="1" i="0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</a:rPr>
              <a:t> он </a:t>
            </a:r>
            <a:r>
              <a:rPr kumimoji="0" lang="uk-UA" altLang="uk-UA" sz="2800" b="1" i="0" u="none" strike="noStrike" cap="none" normalizeH="0" baseline="0" dirty="0" err="1">
                <a:ln>
                  <a:noFill/>
                </a:ln>
                <a:effectLst/>
                <a:latin typeface="Comic Sans MS" panose="030F0702030302020204" pitchFamily="66" charset="0"/>
              </a:rPr>
              <a:t>полетел</a:t>
            </a:r>
            <a:r>
              <a:rPr kumimoji="0" lang="uk-UA" altLang="uk-UA" sz="2800" b="1" i="0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uk-UA" altLang="uk-UA" sz="2800" b="1" i="0" u="none" strike="noStrike" cap="none" normalizeH="0" baseline="0" dirty="0" err="1">
                <a:ln>
                  <a:noFill/>
                </a:ln>
                <a:effectLst/>
                <a:latin typeface="Comic Sans MS" panose="030F0702030302020204" pitchFamily="66" charset="0"/>
              </a:rPr>
              <a:t>ночью</a:t>
            </a:r>
            <a:r>
              <a:rPr kumimoji="0" lang="uk-UA" altLang="uk-UA" sz="2800" b="1" i="0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</a:rPr>
              <a:t>?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2E5BC5A-ADD7-41BD-941E-FB9D452D91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52766" y="3900538"/>
            <a:ext cx="2761519" cy="276151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E38F19C-0710-4EC3-A6FE-D31AD0EBFE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952" y="1062925"/>
            <a:ext cx="846973" cy="84697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4C02FB7-F35F-43AB-A965-E049A8D403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992" y="1810836"/>
            <a:ext cx="846973" cy="84697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A0ADFEC4-96CB-4364-B3B6-1469DA9339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968" y="2760840"/>
            <a:ext cx="846973" cy="84697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4F2052D-81C6-48BB-B1BB-A6BA18CC20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625" y="3874151"/>
            <a:ext cx="846973" cy="846973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9E913E4F-31A2-454E-AE41-81BE562657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038" y="4748195"/>
            <a:ext cx="846973" cy="84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91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85185E-6 C 0.06901 -1.85185E-6 0.125 0.05602 0.125 0.125 C 0.125 0.19398 0.06901 0.25 2.29167E-6 0.25 C -0.06901 0.25 -0.125 0.19398 -0.125 0.125 C -0.125 0.05602 -0.06901 -1.85185E-6 2.29167E-6 -1.85185E-6 Z " pathEditMode="relative" rAng="0" ptsTypes="AAAAA">
                                      <p:cBhvr>
                                        <p:cTn id="6" dur="2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6 C 0.06901 -3.7037E-6 0.125 0.05602 0.125 0.125 C 0.125 0.19399 0.06901 0.25 -1.45833E-6 0.25 C -0.06901 0.25 -0.125 0.19399 -0.125 0.125 C -0.125 0.05602 -0.06901 -3.7037E-6 -1.45833E-6 -3.7037E-6 Z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0" dur="2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77556E-17 C 0.06901 2.77556E-17 0.125 0.05602 0.125 0.125 C 0.125 0.19398 0.06901 0.25 4.58333E-6 0.25 C -0.06901 0.25 -0.125 0.19398 -0.125 0.125 C -0.125 0.05602 -0.06901 2.77556E-17 4.58333E-6 2.77556E-17 Z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6296E-6 C 0.06902 -2.96296E-6 0.12501 0.05602 0.12501 0.125 C 0.12501 0.19398 0.06902 0.25 5E-6 0.25 C -0.06901 0.25 -0.125 0.19398 -0.125 0.125 C -0.125 0.05602 -0.06901 -2.96296E-6 5E-6 -2.96296E-6 Z " pathEditMode="relative" rAng="0" ptsTypes="AAAAA">
                                      <p:cBhvr>
                                        <p:cTn id="14" dur="2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C 0.06901 -2.59259E-6 0.125 0.05602 0.125 0.125 C 0.125 0.19398 0.06901 0.25 0 0.25 C -0.06901 0.25 -0.125 0.19398 -0.125 0.125 C -0.125 0.05602 -0.06901 -2.59259E-6 0 -2.59259E-6 Z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C 0.06901 1.85185E-6 0.125 0.05602 0.125 0.125 C 0.125 0.19398 0.06901 0.25 4.16667E-6 0.25 C -0.06901 0.25 -0.125 0.19398 -0.125 0.125 C -0.125 0.05602 -0.06901 1.85185E-6 4.16667E-6 1.85185E-6 Z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48148E-6 C 0.06902 1.48148E-6 0.125 0.05602 0.125 0.125 C 0.125 0.19398 0.06902 0.25 -4.79167E-6 0.25 C -0.06901 0.25 -0.125 0.19398 -0.125 0.125 C -0.125 0.05602 -0.06901 1.48148E-6 -4.79167E-6 1.48148E-6 Z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8 -0.0324 C 0.07409 -0.0324 0.13008 0.02361 0.13008 0.0926 C 0.13008 0.16158 0.07409 0.2176 0.00508 0.2176 C -0.06393 0.2176 -0.11992 0.16158 -0.11992 0.0926 C -0.11992 0.02361 -0.06393 -0.0324 0.00508 -0.0324 Z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C 0.06901 4.44444E-6 0.125 0.05601 0.125 0.125 C 0.125 0.19398 0.06901 0.25 -3.75E-6 0.25 C -0.06901 0.25 -0.125 0.19398 -0.125 0.125 C -0.125 0.05601 -0.06901 4.44444E-6 -3.75E-6 4.44444E-6 Z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44444E-6 C 0.06901 4.44444E-6 0.125 0.05601 0.125 0.125 C 0.125 0.19398 0.06901 0.25 3.95833E-6 0.25 C -0.06901 0.25 -0.125 0.19398 -0.125 0.125 C -0.125 0.05601 -0.06901 4.44444E-6 3.95833E-6 4.44444E-6 Z " pathEditMode="relative" rAng="0" ptsTypes="AAAAA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C 0.06901 -4.07407E-6 0.125 0.05602 0.125 0.125 C 0.125 0.19399 0.06901 0.25 -1.66667E-6 0.25 C -0.06901 0.25 -0.125 0.19399 -0.125 0.125 C -0.125 0.05602 -0.06901 -4.07407E-6 -1.66667E-6 -4.07407E-6 Z " pathEditMode="relative" rAng="0" ptsTypes="AAAAA">
                                      <p:cBhvr>
                                        <p:cTn id="30" dur="2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C 0.06901 4.44444E-6 0.125 0.05601 0.125 0.125 C 0.125 0.19398 0.06901 0.25 4.16667E-6 0.25 C -0.06901 0.25 -0.125 0.19398 -0.125 0.125 C -0.125 0.05601 -0.06901 4.44444E-6 4.16667E-6 4.44444E-6 Z " pathEditMode="relative" rAng="0" ptsTypes="AAAAA">
                                      <p:cBhvr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7 -0.03241 C 0.07408 -0.03241 0.13007 0.02361 0.13007 0.09259 C 0.13007 0.16158 0.07408 0.21759 0.00507 0.21759 C -0.06394 0.21759 -0.11993 0.16158 -0.11993 0.09259 C -0.11993 0.02361 -0.06394 -0.03241 0.00507 -0.03241 Z " pathEditMode="relative" rAng="0" ptsTypes="AAAAA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81481E-6 C 0.06901 -4.81481E-6 0.125 0.05602 0.125 0.125 C 0.125 0.19399 0.06901 0.25 2.70833E-6 0.25 C -0.06901 0.25 -0.125 0.19399 -0.125 0.125 C -0.125 0.05602 -0.06901 -4.81481E-6 2.70833E-6 -4.81481E-6 Z " pathEditMode="relative" rAng="0" ptsTypes="AAAAA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0D59DD2-F5E4-4C4E-B364-CDF0F63B1D1B}"/>
</file>

<file path=customXml/itemProps2.xml><?xml version="1.0" encoding="utf-8"?>
<ds:datastoreItem xmlns:ds="http://schemas.openxmlformats.org/officeDocument/2006/customXml" ds:itemID="{4CBDD43C-9455-42DC-9DA2-B8C424987FC4}"/>
</file>

<file path=customXml/itemProps3.xml><?xml version="1.0" encoding="utf-8"?>
<ds:datastoreItem xmlns:ds="http://schemas.openxmlformats.org/officeDocument/2006/customXml" ds:itemID="{ECDA4462-84EB-4AC6-B0BB-DE62935251DB}"/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122</Words>
  <Application>Microsoft Office PowerPoint</Application>
  <PresentationFormat>Широкий екран</PresentationFormat>
  <Paragraphs>12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5</cp:revision>
  <dcterms:created xsi:type="dcterms:W3CDTF">2025-10-26T12:33:00Z</dcterms:created>
  <dcterms:modified xsi:type="dcterms:W3CDTF">2025-10-26T13:28:56Z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