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24.10.2025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"/>
            <a:ext cx="12214413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38004"/>
            <a:ext cx="3310630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13612" y="1654563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79228" y="162861"/>
            <a:ext cx="1718437" cy="1555126"/>
            <a:chOff x="2205360" y="638443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72407" y="1824532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583580" y="266489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93934" y="1933619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71" y="1187711"/>
              <a:ext cx="1395579" cy="1623997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567397" y="380855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699505" y="2277789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081624" y="763046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729765" y="2284166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8965215" y="4672557"/>
            <a:ext cx="1755659" cy="1508722"/>
            <a:chOff x="3228489" y="4324038"/>
            <a:chExt cx="1755659" cy="150872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489" y="4324038"/>
              <a:ext cx="1755659" cy="15087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43541" y="4425260"/>
              <a:ext cx="1299272" cy="129927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8965215" y="4635888"/>
            <a:ext cx="1718437" cy="1555126"/>
            <a:chOff x="2205360" y="638443"/>
            <a:chExt cx="1927203" cy="1927203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404647" y="1323380"/>
              <a:ext cx="1562600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ДРИ-ДРИ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05084" y="3697646"/>
            <a:ext cx="1718437" cy="1555126"/>
            <a:chOff x="2205360" y="638443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3.7037E-7 C -0.00495 0.00116 -0.01771 0.00417 -0.02227 0.00671 L -0.03021 0.01111 C -0.03164 0.01204 -0.03399 0.01273 -0.03503 0.01389 C -0.03881 0.01806 -0.03659 0.0162 -0.04141 0.01921 C -0.04193 0.01991 -0.04232 0.02083 -0.0431 0.02176 C -0.04453 0.02315 -0.04883 0.02431 -0.05104 0.02523 L -0.06055 0.0331 C -0.06302 0.03518 -0.06563 0.03727 -0.06849 0.03912 C -0.06992 0.04005 -0.07162 0.04097 -0.07331 0.0419 C -0.07396 0.04282 -0.07396 0.04375 -0.07474 0.04444 C -0.07565 0.04514 -0.07696 0.0456 -0.07826 0.0463 C -0.08607 0.05185 -0.0767 0.04653 -0.08451 0.05069 C -0.08555 0.05185 -0.08646 0.05301 -0.08763 0.05417 C -0.08867 0.05509 -0.08985 0.05579 -0.09063 0.05671 C -0.09492 0.06157 -0.08907 0.05741 -0.09558 0.06296 C -0.09649 0.06366 -0.09792 0.06412 -0.0987 0.06458 C -0.09922 0.06551 -0.09948 0.06667 -0.10052 0.06736 C -0.10131 0.06806 -0.10274 0.06829 -0.10352 0.06898 C -0.10469 0.06991 -0.10586 0.0706 -0.10677 0.07176 C -0.10756 0.07245 -0.10756 0.07361 -0.10834 0.07454 C -0.11016 0.07616 -0.11263 0.07778 -0.11472 0.07963 L -0.1181 0.08218 C -0.1224 0.08981 -0.11615 0.08056 -0.12279 0.08657 C -0.12357 0.08727 -0.12357 0.08843 -0.12435 0.08935 C -0.12604 0.0912 -0.12865 0.09282 -0.1306 0.09444 L -0.13386 0.09722 C -0.13724 0.09977 -0.13776 0.1 -0.14037 0.10324 C -0.14102 0.10417 -0.14102 0.10509 -0.1418 0.10602 C -0.14323 0.10718 -0.14519 0.10833 -0.14662 0.10949 C -0.14805 0.11065 -0.14857 0.11181 -0.14974 0.11296 C -0.15183 0.11458 -0.15469 0.1162 -0.15638 0.11806 C -0.15742 0.11944 -0.1586 0.1206 -0.15951 0.12176 C -0.16068 0.12338 -0.15977 0.12593 -0.16263 0.12685 L -0.16745 0.12893 C -0.16862 0.13056 -0.16888 0.13241 -0.17058 0.13403 C -0.17318 0.13611 -0.17513 0.13773 -0.17683 0.14005 C -0.18112 0.14606 -0.17631 0.14143 -0.18034 0.1463 C -0.18112 0.14745 -0.18256 0.14861 -0.18347 0.15 C -0.18464 0.15162 -0.18542 0.15347 -0.18659 0.15509 L -0.18828 0.15787 C -0.18881 0.15856 -0.18881 0.15949 -0.18972 0.16042 L -0.19284 0.16296 C -0.1931 0.16366 -0.19506 0.16829 -0.19636 0.16875 C -0.19688 0.16968 -0.19831 0.17037 -0.19935 0.17083 C -0.20026 0.17338 -0.20117 0.17616 -0.20261 0.1787 C -0.20339 0.18056 -0.20573 0.18403 -0.20573 0.18426 C -0.20625 0.18611 -0.20651 0.18819 -0.20742 0.19028 C -0.20769 0.1912 -0.20847 0.1919 -0.20873 0.19282 C -0.20977 0.19537 -0.20977 0.19768 -0.21055 0.19977 C -0.21081 0.20069 -0.21172 0.20139 -0.21224 0.20255 C -0.21276 0.20417 -0.21302 0.20602 -0.21367 0.20787 C -0.21433 0.22824 -0.21433 0.24884 -0.21537 0.26921 C -0.21563 0.27569 -0.2168 0.27245 -0.21862 0.27708 C -0.22617 0.29653 -0.21537 0.27199 -0.22162 0.28588 C -0.22214 0.28912 -0.22253 0.29236 -0.22344 0.2956 C -0.2237 0.29653 -0.22448 0.29722 -0.22487 0.29815 C -0.22565 0.3 -0.22591 0.30162 -0.22644 0.30347 C -0.22683 0.30463 -0.22774 0.30579 -0.22826 0.30694 C -0.22878 0.30833 -0.22904 0.30972 -0.22969 0.31134 C -0.23021 0.3125 -0.23073 0.31366 -0.23138 0.31481 C -0.23203 0.31643 -0.23229 0.31829 -0.23282 0.32014 C -0.23477 0.325 -0.23451 0.32083 -0.23451 0.32477 L -0.2362 0.32361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5.92593E-6 L 5.41667E-6 5.92593E-6 C -0.00221 -0.00138 -0.00455 -0.00231 -0.00663 -0.00393 C -0.00729 -0.00439 -0.00755 -0.00601 -0.00807 -0.00647 C -0.00898 -0.00763 -0.01002 -0.00809 -0.01093 -0.00925 C -0.01341 -0.01157 -0.01562 -0.01527 -0.01822 -0.01689 C -0.0233 -0.0199 -0.01705 -0.01643 -0.02408 -0.01944 C -0.02773 -0.02106 -0.02486 -0.02013 -0.02851 -0.02337 C -0.02916 -0.02407 -0.02994 -0.0243 -0.03059 -0.02476 C -0.03255 -0.02569 -0.03645 -0.02731 -0.03645 -0.02731 C -0.04153 -0.03194 -0.03723 -0.02823 -0.04153 -0.03124 C -0.04283 -0.03194 -0.044 -0.03309 -0.04518 -0.03379 C -0.04609 -0.03425 -0.04713 -0.03448 -0.04817 -0.03495 C -0.05325 -0.03796 -0.05025 -0.0368 -0.05468 -0.04027 C -0.05637 -0.04166 -0.05794 -0.04189 -0.05976 -0.04282 C -0.06054 -0.04328 -0.06132 -0.04351 -0.06197 -0.04421 C -0.06562 -0.04745 -0.06275 -0.04698 -0.06783 -0.0493 C -0.07135 -0.05092 -0.07499 -0.05208 -0.07864 -0.05323 L -0.08307 -0.05439 C -0.08424 -0.05485 -0.08554 -0.05532 -0.08671 -0.05578 L -0.09544 -0.05833 C -0.1026 -0.06342 -0.09609 -0.05925 -0.10781 -0.06342 C -0.10963 -0.06411 -0.11419 -0.06573 -0.11588 -0.0662 C -0.11992 -0.06666 -0.12408 -0.06689 -0.12825 -0.06735 C -0.1302 -0.06782 -0.13216 -0.06805 -0.13398 -0.06874 C -0.13567 -0.06921 -0.13893 -0.07036 -0.14062 -0.07129 C -0.14127 -0.07175 -0.14205 -0.07221 -0.14283 -0.07245 L -0.19518 -0.07129 C -0.20885 -0.07059 -0.19622 -0.07083 -0.20533 -0.06735 C -0.20755 -0.06666 -0.20976 -0.06643 -0.21197 -0.0662 C -0.21262 -0.06573 -0.21341 -0.06504 -0.21419 -0.06481 C -0.21653 -0.06388 -0.22135 -0.06226 -0.22135 -0.06226 C -0.22773 -0.05485 -0.21979 -0.06365 -0.22577 -0.05833 C -0.22656 -0.05763 -0.22721 -0.05624 -0.22799 -0.05578 C -0.2289 -0.05508 -0.22994 -0.05485 -0.23085 -0.05439 C -0.23163 -0.05416 -0.23229 -0.0537 -0.23307 -0.05323 C -0.23359 -0.05184 -0.23398 -0.05046 -0.2345 -0.0493 C -0.23489 -0.04837 -0.23567 -0.04791 -0.23593 -0.04675 C -0.23645 -0.04467 -0.23645 -0.04235 -0.23671 -0.04027 C -0.23684 -0.03888 -0.23736 -0.03633 -0.23736 -0.03633 L -0.23736 -0.03633 " pathEditMode="relative" ptsTypes="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564D09A-668B-4C56-87A5-5C2B90307CA3}"/>
</file>

<file path=customXml/itemProps2.xml><?xml version="1.0" encoding="utf-8"?>
<ds:datastoreItem xmlns:ds="http://schemas.openxmlformats.org/officeDocument/2006/customXml" ds:itemID="{4E85BCBC-3ED1-47BE-B679-D8B72D1E1C39}"/>
</file>

<file path=customXml/itemProps3.xml><?xml version="1.0" encoding="utf-8"?>
<ds:datastoreItem xmlns:ds="http://schemas.openxmlformats.org/officeDocument/2006/customXml" ds:itemID="{2DFF23AA-5B0E-4D4A-BA15-7C6258C82478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16</cp:revision>
  <dcterms:created xsi:type="dcterms:W3CDTF">2025-10-22T11:32:34Z</dcterms:created>
  <dcterms:modified xsi:type="dcterms:W3CDTF">2025-10-24T09:09:44Z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