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873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161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210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801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765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335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242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32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169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495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834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333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6"/>
            <a:ext cx="12214413" cy="6845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30" y="3338004"/>
            <a:ext cx="3310630" cy="3310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301" y="3786511"/>
            <a:ext cx="3071489" cy="3071489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95002" y="1662921"/>
            <a:ext cx="1755659" cy="1508722"/>
            <a:chOff x="4874580" y="1031685"/>
            <a:chExt cx="1921949" cy="1921949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795" y="1351957"/>
              <a:ext cx="1286927" cy="1286927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313612" y="1654563"/>
            <a:ext cx="1718437" cy="1555126"/>
            <a:chOff x="2205360" y="638443"/>
            <a:chExt cx="1927203" cy="192720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04647" y="1323380"/>
              <a:ext cx="1453446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ДРА-ДРА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778539" y="192245"/>
            <a:ext cx="1755659" cy="1508722"/>
            <a:chOff x="4874580" y="1031685"/>
            <a:chExt cx="1921949" cy="1921949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3052943" y="1829282"/>
            <a:ext cx="1755659" cy="1508722"/>
            <a:chOff x="4874580" y="1031685"/>
            <a:chExt cx="1921949" cy="1921949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1779228" y="162861"/>
            <a:ext cx="1718437" cy="1555126"/>
            <a:chOff x="2205360" y="638443"/>
            <a:chExt cx="1927203" cy="192720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404647" y="1323380"/>
              <a:ext cx="1508668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ТРА-ТРА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085005" y="1814174"/>
            <a:ext cx="1718437" cy="1555126"/>
            <a:chOff x="2205360" y="638443"/>
            <a:chExt cx="1927203" cy="192720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404647" y="1323380"/>
              <a:ext cx="1548218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ТРО-ТРО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557596" y="283093"/>
            <a:ext cx="1755659" cy="1508722"/>
            <a:chOff x="4874580" y="1031685"/>
            <a:chExt cx="1921949" cy="1921949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5977774" y="1942570"/>
            <a:ext cx="1755659" cy="1508722"/>
            <a:chOff x="4874580" y="1031685"/>
            <a:chExt cx="1921949" cy="1921949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10063014" y="784208"/>
            <a:ext cx="1755659" cy="1508722"/>
            <a:chOff x="4874580" y="1031685"/>
            <a:chExt cx="1921949" cy="1921949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386" y="1374284"/>
              <a:ext cx="1463713" cy="127746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4521468" y="2352865"/>
            <a:ext cx="1718437" cy="1555126"/>
            <a:chOff x="2205360" y="638442"/>
            <a:chExt cx="1927203" cy="192720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2"/>
              <a:ext cx="1927203" cy="1927203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2404647" y="1323380"/>
              <a:ext cx="1551814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ДРА-ДРА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993934" y="1933619"/>
            <a:ext cx="1718437" cy="1555126"/>
            <a:chOff x="2205360" y="638443"/>
            <a:chExt cx="1927203" cy="1927203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2404647" y="1323380"/>
              <a:ext cx="1551814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ДРА-ДРА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549825" y="391673"/>
            <a:ext cx="1755659" cy="1508722"/>
            <a:chOff x="4874580" y="1031685"/>
            <a:chExt cx="1921949" cy="1921949"/>
          </a:xfrm>
        </p:grpSpPr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471" y="1187711"/>
              <a:ext cx="1395579" cy="1623997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7567397" y="380855"/>
            <a:ext cx="1718437" cy="1555126"/>
            <a:chOff x="2205360" y="638443"/>
            <a:chExt cx="1927203" cy="1927203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2404647" y="1323380"/>
              <a:ext cx="1501477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ДРУ-ДРУ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8699505" y="2277789"/>
            <a:ext cx="1755659" cy="1508722"/>
            <a:chOff x="4874580" y="1031685"/>
            <a:chExt cx="1921949" cy="1921949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10081624" y="763046"/>
            <a:ext cx="1718437" cy="1555126"/>
            <a:chOff x="2205360" y="638443"/>
            <a:chExt cx="1927203" cy="1927203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2404647" y="1323380"/>
              <a:ext cx="1458331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ТРУ-ТРУ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8729765" y="2284166"/>
            <a:ext cx="1718437" cy="1555126"/>
            <a:chOff x="2205360" y="638443"/>
            <a:chExt cx="1927203" cy="192720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2404647" y="1323380"/>
              <a:ext cx="1591364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ДРО-ДРО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8965215" y="4672557"/>
            <a:ext cx="1755659" cy="1508722"/>
            <a:chOff x="3228489" y="4324038"/>
            <a:chExt cx="1755659" cy="1508722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8489" y="4324038"/>
              <a:ext cx="1755659" cy="1508722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43541" y="4425260"/>
              <a:ext cx="1299272" cy="129927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92" name="Группа 91"/>
          <p:cNvGrpSpPr/>
          <p:nvPr/>
        </p:nvGrpSpPr>
        <p:grpSpPr>
          <a:xfrm>
            <a:off x="8965215" y="4635888"/>
            <a:ext cx="1718437" cy="1555126"/>
            <a:chOff x="2205360" y="638443"/>
            <a:chExt cx="1927203" cy="1927203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2404647" y="1323380"/>
              <a:ext cx="1562600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ДРИ-ДРИ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3386474" y="3697646"/>
            <a:ext cx="1755659" cy="1508722"/>
            <a:chOff x="3264298" y="4431481"/>
            <a:chExt cx="1755659" cy="1508722"/>
          </a:xfrm>
        </p:grpSpPr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4298" y="4431481"/>
              <a:ext cx="1755659" cy="1508722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53381" y="4581882"/>
              <a:ext cx="1134782" cy="113478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68" name="Группа 67"/>
          <p:cNvGrpSpPr/>
          <p:nvPr/>
        </p:nvGrpSpPr>
        <p:grpSpPr>
          <a:xfrm>
            <a:off x="3405084" y="3697646"/>
            <a:ext cx="1718437" cy="1555126"/>
            <a:chOff x="2205360" y="638443"/>
            <a:chExt cx="1927203" cy="1927203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2404647" y="1323380"/>
              <a:ext cx="1548218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ТРО-ТРО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01" name="Рисунок 10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02744" y="3833507"/>
            <a:ext cx="2361460" cy="23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3.95833E-6 0.00023 C 0.00899 0.00115 0.03295 0.00486 0.04154 0.00787 L 0.05651 0.01319 C 0.05925 0.01412 0.06355 0.01504 0.06576 0.0162 C 0.07266 0.02129 0.06849 0.01921 0.07774 0.02291 C 0.07865 0.02338 0.07917 0.02453 0.08073 0.02569 C 0.08334 0.02731 0.09141 0.02916 0.09571 0.02986 L 0.11355 0.03912 C 0.11823 0.04166 0.12305 0.04421 0.12865 0.04629 C 0.13125 0.04745 0.13425 0.04884 0.13763 0.04953 C 0.13868 0.05092 0.13868 0.05208 0.14037 0.05301 C 0.1418 0.0537 0.14454 0.05416 0.14688 0.05509 C 0.16159 0.06157 0.14401 0.05532 0.1586 0.06041 C 0.16055 0.06157 0.1625 0.06296 0.16446 0.06412 C 0.16667 0.06551 0.16862 0.0662 0.17032 0.06759 C 0.17839 0.07314 0.16719 0.06828 0.17956 0.07453 C 0.18099 0.07546 0.18373 0.07639 0.18542 0.07662 C 0.18646 0.07801 0.18685 0.07916 0.18855 0.08009 C 0.19024 0.08078 0.19271 0.08125 0.19441 0.08217 C 0.19662 0.08333 0.19883 0.08426 0.20026 0.08495 C 0.20196 0.08634 0.20196 0.0875 0.20352 0.08842 C 0.20691 0.09074 0.21159 0.09259 0.21537 0.09467 L 0.22188 0.09791 C 0.22982 0.10671 0.2181 0.09583 0.23047 0.10301 C 0.23217 0.10393 0.23217 0.10532 0.2336 0.10625 C 0.23685 0.10856 0.24167 0.11041 0.24532 0.11226 L 0.25144 0.11551 C 0.25782 0.11875 0.25899 0.11898 0.26368 0.12291 C 0.26485 0.12384 0.26485 0.125 0.26654 0.12615 C 0.26901 0.12731 0.27266 0.12893 0.27552 0.13009 C 0.27826 0.13148 0.27917 0.1331 0.28125 0.13449 C 0.28503 0.13634 0.29063 0.13842 0.29375 0.14051 C 0.29584 0.14213 0.29805 0.14351 0.29961 0.1449 C 0.30183 0.14676 0.30013 0.14976 0.30547 0.15092 L 0.31459 0.15324 C 0.31693 0.15532 0.31745 0.1574 0.32058 0.15949 C 0.32552 0.1618 0.32917 0.16365 0.3323 0.16666 C 0.34037 0.17384 0.33112 0.16805 0.33868 0.17384 C 0.34037 0.17523 0.3431 0.17685 0.34467 0.17824 C 0.34675 0.18032 0.34844 0.1824 0.35066 0.18449 L 0.35378 0.18773 C 0.35482 0.18865 0.35482 0.18981 0.35651 0.19074 L 0.36237 0.19398 C 0.36302 0.19467 0.36654 0.2 0.36888 0.20069 C 0.3698 0.20208 0.37253 0.20277 0.37474 0.20324 C 0.37644 0.20625 0.37787 0.20949 0.3806 0.2125 C 0.38204 0.21481 0.38659 0.21898 0.38659 0.21944 C 0.38763 0.22152 0.38816 0.22384 0.38959 0.22615 C 0.39024 0.22731 0.3918 0.22824 0.39232 0.22939 C 0.39414 0.23217 0.39414 0.23518 0.39571 0.23773 C 0.39623 0.23865 0.39779 0.23958 0.39883 0.24074 C 0.39987 0.24282 0.40039 0.2449 0.4017 0.24745 C 0.40274 0.27152 0.40274 0.29583 0.40469 0.32037 C 0.40521 0.32777 0.40743 0.3243 0.41068 0.32986 C 0.42513 0.35277 0.40469 0.32361 0.41641 0.34004 C 0.41758 0.34398 0.4181 0.34814 0.4198 0.35162 C 0.42032 0.35277 0.42201 0.3537 0.42253 0.35486 C 0.42396 0.35694 0.42448 0.35902 0.42566 0.36111 C 0.42618 0.36273 0.42787 0.36389 0.42904 0.36527 C 0.42995 0.36713 0.43047 0.36851 0.43151 0.3706 C 0.43269 0.37176 0.43373 0.37314 0.43464 0.37453 C 0.43581 0.37662 0.43659 0.3787 0.4375 0.38101 C 0.44128 0.3868 0.44076 0.38171 0.44076 0.38657 L 0.44414 0.38518 " pathEditMode="relative" rAng="0" ptsTypes="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1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1.45833E-6 0.00023 C 0.00651 0.00232 0.02396 0.00787 0.03008 0.01273 L 0.04101 0.02107 C 0.04297 0.02269 0.04609 0.02385 0.04765 0.02593 C 0.05273 0.03403 0.04961 0.03056 0.05625 0.03611 C 0.05703 0.03727 0.05742 0.03912 0.05846 0.04074 C 0.06042 0.04329 0.06627 0.04584 0.0694 0.04746 L 0.08229 0.06227 C 0.08568 0.06598 0.08919 0.07014 0.0931 0.07361 C 0.09505 0.07547 0.09739 0.07685 0.09974 0.07871 C 0.10052 0.08056 0.10052 0.08218 0.10169 0.08357 C 0.10273 0.08496 0.10469 0.08565 0.10638 0.08704 C 0.11706 0.09723 0.1043 0.08727 0.11484 0.09537 C 0.1164 0.09723 0.11758 0.09977 0.11914 0.10162 C 0.1207 0.10324 0.12213 0.10486 0.12331 0.10672 C 0.12917 0.11551 0.12109 0.10787 0.13008 0.11806 C 0.13125 0.11968 0.13307 0.1206 0.13424 0.1213 C 0.13502 0.12315 0.13542 0.125 0.13659 0.12639 C 0.13776 0.12778 0.13971 0.12824 0.14088 0.12963 C 0.14245 0.13148 0.14401 0.13264 0.14518 0.13449 C 0.14622 0.13611 0.14622 0.1382 0.14739 0.13982 C 0.14987 0.14306 0.15325 0.1463 0.15599 0.14931 L 0.16081 0.1544 C 0.1664 0.16852 0.15794 0.15139 0.16693 0.1625 C 0.1681 0.16412 0.1681 0.16621 0.16927 0.1676 C 0.17148 0.1713 0.17513 0.17408 0.17773 0.17732 L 0.18203 0.18241 C 0.18672 0.18727 0.1875 0.18773 0.19088 0.19375 C 0.1918 0.1956 0.1918 0.19746 0.19297 0.19885 C 0.19479 0.20116 0.19752 0.20324 0.19961 0.20533 C 0.20143 0.20764 0.20221 0.20996 0.20377 0.21204 C 0.20651 0.21528 0.21042 0.21829 0.21276 0.22176 C 0.21432 0.22431 0.21575 0.22639 0.21706 0.22871 C 0.21862 0.23172 0.21745 0.23635 0.22122 0.2382 L 0.22786 0.2419 C 0.22943 0.24491 0.22982 0.24861 0.23216 0.25162 C 0.23568 0.25556 0.23841 0.25834 0.24062 0.26297 C 0.24648 0.27408 0.23984 0.26528 0.24531 0.27431 C 0.24648 0.27662 0.24844 0.27871 0.24961 0.28148 C 0.25117 0.28449 0.25234 0.28773 0.2539 0.29098 L 0.25625 0.29607 C 0.25703 0.29769 0.25703 0.29954 0.2582 0.30093 L 0.2625 0.30602 C 0.26289 0.30718 0.26549 0.31574 0.26719 0.31644 C 0.26797 0.31852 0.26979 0.31968 0.27135 0.3206 C 0.27265 0.32523 0.2737 0.33079 0.27565 0.33473 C 0.27682 0.33912 0.27995 0.34537 0.27995 0.34584 C 0.28073 0.34931 0.28112 0.35324 0.28229 0.35695 C 0.28255 0.35857 0.28372 0.35996 0.28411 0.36204 C 0.28542 0.36644 0.28542 0.37084 0.28659 0.375 C 0.28698 0.37685 0.28802 0.37801 0.2888 0.37986 C 0.28958 0.38334 0.28997 0.38658 0.29088 0.39005 C 0.29167 0.42824 0.29167 0.46667 0.2931 0.50486 C 0.29349 0.51713 0.29505 0.51135 0.29739 0.51991 C 0.30781 0.55648 0.2931 0.51019 0.30169 0.53635 C 0.30234 0.54236 0.30273 0.54861 0.30404 0.55463 C 0.30443 0.55648 0.3056 0.55764 0.30599 0.55949 C 0.30703 0.56297 0.30742 0.56598 0.3082 0.56945 C 0.30859 0.57176 0.30989 0.57385 0.31068 0.57616 C 0.31146 0.57871 0.31185 0.58125 0.3125 0.58426 C 0.31328 0.58635 0.31406 0.58843 0.31484 0.59074 C 0.31575 0.59398 0.31614 0.59723 0.3168 0.60093 C 0.31953 0.60973 0.31914 0.60185 0.31914 0.60926 L 0.32161 0.60741 " pathEditMode="relative" rAng="0" ptsTypes="A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4.16667E-6 -3.7037E-7 C 0.00442 0.00139 0.0164 0.00486 0.0207 0.00787 L 0.02825 0.01296 C 0.02955 0.01389 0.03177 0.01482 0.03281 0.01597 C 0.03619 0.02107 0.03411 0.01898 0.03867 0.02222 C 0.03919 0.02292 0.03945 0.02407 0.04023 0.025 C 0.04153 0.02662 0.04557 0.02824 0.04778 0.02917 L 0.05664 0.03843 C 0.05898 0.04074 0.06132 0.04329 0.06406 0.04537 C 0.06536 0.04653 0.06692 0.04745 0.06862 0.04861 C 0.06914 0.04977 0.06914 0.05069 0.06992 0.05162 C 0.0707 0.05232 0.072 0.05278 0.07317 0.0537 C 0.08059 0.05995 0.07174 0.05394 0.07903 0.0588 C 0.08007 0.05995 0.08099 0.06157 0.08203 0.06273 C 0.08307 0.06366 0.08411 0.06458 0.08489 0.06574 C 0.08893 0.0713 0.08333 0.06667 0.08945 0.07292 C 0.09023 0.07384 0.09153 0.07431 0.09231 0.075 C 0.09283 0.07593 0.09309 0.07708 0.09401 0.07801 C 0.09479 0.07894 0.09609 0.07917 0.09687 0.08009 C 0.09804 0.08102 0.09908 0.08194 0.09987 0.0831 C 0.10065 0.08403 0.10065 0.08519 0.10143 0.08611 C 0.10312 0.08819 0.10546 0.09028 0.10742 0.09213 L 0.11067 0.09537 C 0.11458 0.10394 0.10872 0.09352 0.11484 0.10023 C 0.11562 0.10116 0.11562 0.10255 0.1164 0.10347 C 0.11796 0.10579 0.12044 0.10741 0.12226 0.10926 L 0.12526 0.1125 C 0.12851 0.11551 0.12903 0.11597 0.13138 0.11968 C 0.13203 0.1206 0.13203 0.12176 0.13281 0.12269 C 0.13411 0.12431 0.13593 0.12546 0.13737 0.12685 C 0.13867 0.12824 0.13919 0.12963 0.14023 0.13102 C 0.14205 0.13287 0.14479 0.13472 0.14635 0.13681 C 0.14739 0.13843 0.14843 0.13958 0.14934 0.1412 C 0.15039 0.14306 0.14961 0.14583 0.15221 0.14699 L 0.15677 0.14931 C 0.15794 0.15116 0.1582 0.15347 0.15976 0.15532 C 0.16224 0.15764 0.16406 0.15949 0.16562 0.16227 C 0.16966 0.16921 0.1651 0.16389 0.16888 0.16944 C 0.16966 0.17083 0.17096 0.17199 0.17174 0.17361 C 0.17278 0.17569 0.17356 0.17778 0.17474 0.17963 L 0.1763 0.18287 C 0.17682 0.1838 0.17682 0.18495 0.1776 0.18588 L 0.18059 0.18889 C 0.18086 0.18958 0.18268 0.19491 0.18385 0.19537 C 0.18437 0.19676 0.18567 0.19722 0.18671 0.19792 C 0.18763 0.20069 0.18841 0.20417 0.18971 0.20694 C 0.19049 0.20926 0.1927 0.21319 0.1927 0.21343 C 0.19323 0.21574 0.19349 0.21806 0.19427 0.22037 C 0.19453 0.2213 0.19531 0.22245 0.19557 0.22338 C 0.19635 0.22616 0.19635 0.22894 0.19713 0.23148 C 0.19739 0.23264 0.1983 0.23333 0.19882 0.23449 C 0.19934 0.23657 0.19961 0.23866 0.20013 0.24074 C 0.20065 0.26435 0.20065 0.28819 0.20169 0.31181 C 0.20195 0.31921 0.20299 0.31574 0.20468 0.32107 C 0.21184 0.34352 0.20169 0.31482 0.20755 0.33102 C 0.20807 0.33495 0.20833 0.33866 0.20924 0.34236 C 0.2095 0.34352 0.21028 0.34421 0.21054 0.34537 C 0.21132 0.34745 0.21158 0.34931 0.21211 0.35139 C 0.21237 0.35301 0.21328 0.35417 0.2138 0.35556 C 0.21432 0.35718 0.21458 0.3588 0.2151 0.36065 C 0.21562 0.36204 0.21614 0.36319 0.21666 0.36482 C 0.21731 0.36667 0.21757 0.36875 0.21809 0.37083 C 0.21992 0.37639 0.21966 0.37153 0.21966 0.37616 L 0.22135 0.375 " pathEditMode="relative" rAng="0" ptsTypes="AA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3.33333E-6 0.00023 C 0.00196 0.00231 0.00716 0.00787 0.00912 0.01273 L 0.01237 0.02106 C 0.01302 0.02268 0.01394 0.02384 0.01446 0.02592 C 0.01602 0.03403 0.01498 0.03055 0.01706 0.03611 C 0.01732 0.03727 0.01732 0.03912 0.01771 0.04074 C 0.01836 0.04328 0.02006 0.04583 0.0211 0.04745 L 0.02487 0.06203 C 0.02591 0.06597 0.02709 0.07014 0.02826 0.07338 C 0.02878 0.07523 0.02956 0.07685 0.03021 0.07847 C 0.03047 0.08032 0.03047 0.08194 0.03086 0.08356 C 0.03112 0.08472 0.03177 0.08565 0.0323 0.0868 C 0.03555 0.09722 0.03164 0.08703 0.03477 0.09514 C 0.03529 0.09722 0.03568 0.09953 0.03607 0.10162 C 0.03659 0.10301 0.03711 0.10463 0.03737 0.10648 C 0.0392 0.11528 0.03672 0.10764 0.03946 0.11782 C 0.03985 0.11944 0.04037 0.12037 0.04076 0.12106 C 0.04089 0.12291 0.04102 0.12477 0.04141 0.12615 C 0.0418 0.12754 0.04232 0.12801 0.04271 0.1294 C 0.04323 0.13125 0.04362 0.1324 0.04401 0.13426 C 0.0444 0.13588 0.0444 0.13796 0.04466 0.13935 C 0.04545 0.14282 0.04649 0.14583 0.0474 0.14907 L 0.04883 0.15416 C 0.05052 0.16805 0.04792 0.15115 0.05065 0.16227 C 0.05105 0.16365 0.05105 0.16574 0.05131 0.16736 C 0.05209 0.17083 0.05313 0.17384 0.05391 0.17685 L 0.05521 0.18194 C 0.05664 0.18703 0.0569 0.1875 0.05795 0.19328 C 0.05821 0.19514 0.05821 0.19699 0.0586 0.19861 C 0.05912 0.20092 0.0599 0.20301 0.06055 0.20509 C 0.06107 0.2074 0.06133 0.20972 0.06185 0.2118 C 0.06263 0.21481 0.06381 0.21782 0.06459 0.22129 C 0.06498 0.22384 0.0655 0.22592 0.06589 0.22824 C 0.06628 0.23125 0.06602 0.23588 0.06719 0.23773 L 0.06914 0.24143 C 0.06966 0.24444 0.0698 0.24815 0.07045 0.25115 C 0.07149 0.25509 0.07227 0.25787 0.07305 0.2625 C 0.07474 0.27361 0.07279 0.26481 0.07448 0.27384 C 0.07474 0.27615 0.07539 0.27824 0.07578 0.28078 C 0.07618 0.28403 0.07657 0.28727 0.07709 0.29028 L 0.07774 0.2956 C 0.078 0.29699 0.078 0.29884 0.07839 0.30046 L 0.07969 0.30532 C 0.07982 0.30671 0.0806 0.31504 0.08112 0.31597 C 0.08125 0.31805 0.0819 0.31898 0.0823 0.32014 C 0.08269 0.32477 0.08308 0.33009 0.0836 0.33403 C 0.08399 0.33842 0.0849 0.3449 0.0849 0.34514 C 0.08516 0.34861 0.08529 0.35254 0.08568 0.35625 C 0.08581 0.35787 0.08607 0.35926 0.0862 0.36134 C 0.08659 0.36574 0.08659 0.37014 0.08698 0.3743 C 0.08711 0.37615 0.08737 0.37731 0.08763 0.37916 C 0.08789 0.3824 0.08802 0.38588 0.08828 0.38912 C 0.08855 0.42731 0.08855 0.46574 0.08894 0.50393 C 0.08907 0.5162 0.08959 0.51041 0.09024 0.51898 C 0.09349 0.55532 0.08894 0.50926 0.09154 0.53518 C 0.0918 0.54143 0.09193 0.54768 0.09232 0.55347 C 0.09245 0.55532 0.09271 0.55671 0.09284 0.55856 C 0.09323 0.5618 0.09336 0.56481 0.09349 0.56828 C 0.09362 0.5706 0.09401 0.57268 0.09427 0.575 C 0.09453 0.57754 0.09466 0.58009 0.09493 0.58333 C 0.09506 0.58518 0.09532 0.58727 0.09558 0.58958 C 0.09584 0.59282 0.09597 0.59606 0.09623 0.59977 C 0.09701 0.60856 0.09688 0.60069 0.09688 0.6081 L 0.09766 0.60625 " pathEditMode="relative" rAng="0" ptsTypes="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3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4.16667E-7 2.96296E-6 C -0.00039 0.00139 -0.00104 0.00463 -0.0013 0.00764 L -0.00169 0.0125 C -0.00182 0.01342 -0.00195 0.01435 -0.00195 0.01551 C -0.00221 0.02037 -0.00208 0.01828 -0.00234 0.02152 C -0.00234 0.02222 -0.00234 0.02338 -0.00247 0.0243 C -0.00247 0.02592 -0.00273 0.02731 -0.00286 0.02824 L -0.00339 0.03727 C -0.00352 0.03958 -0.00365 0.0419 -0.00378 0.04398 C -0.00391 0.04514 -0.00391 0.04606 -0.00404 0.04699 C -0.00404 0.04815 -0.00404 0.04907 -0.00417 0.05 C -0.00417 0.05069 -0.0043 0.05115 -0.0043 0.05208 C -0.00482 0.0581 -0.0043 0.05208 -0.00469 0.05694 C -0.00469 0.0581 -0.00482 0.05949 -0.00482 0.06088 C -0.00495 0.0618 -0.00495 0.06273 -0.00495 0.06365 C -0.00521 0.06898 -0.00495 0.06458 -0.00534 0.0706 C -0.00534 0.07152 -0.00534 0.07222 -0.00547 0.07268 C -0.00547 0.07361 -0.00547 0.07477 -0.0056 0.07546 C -0.0056 0.07639 -0.00573 0.07685 -0.00573 0.07754 C -0.00573 0.0787 -0.00586 0.0794 -0.00586 0.08055 C -0.00599 0.08148 -0.00599 0.08264 -0.00599 0.08356 C -0.00612 0.08565 -0.00625 0.0875 -0.00638 0.08935 L -0.00651 0.09236 C -0.00677 0.10069 -0.00638 0.09051 -0.00677 0.09722 C -0.00677 0.09815 -0.00677 0.0993 -0.0069 0.10023 C -0.0069 0.10254 -0.00703 0.10416 -0.00716 0.10602 L -0.00742 0.10902 C -0.00755 0.11203 -0.00755 0.11227 -0.00768 0.11597 C -0.00781 0.1169 -0.00781 0.11805 -0.00781 0.11898 C -0.00794 0.12037 -0.00794 0.12152 -0.00807 0.12291 C -0.0082 0.1243 -0.0082 0.12569 -0.0082 0.12685 C -0.00833 0.1287 -0.00846 0.13055 -0.00859 0.13264 C -0.00859 0.13426 -0.00872 0.13541 -0.00872 0.1368 C -0.00885 0.13865 -0.00872 0.14143 -0.00898 0.14259 L -0.00925 0.14467 C -0.00925 0.14652 -0.00925 0.14861 -0.00938 0.15046 C -0.00951 0.15277 -0.00964 0.15463 -0.00977 0.1574 C -0.0099 0.16389 -0.00964 0.15879 -0.0099 0.16412 C -0.0099 0.16551 -0.01003 0.1669 -0.01003 0.16828 C -0.01016 0.17014 -0.01016 0.17222 -0.01029 0.17407 L -0.01029 0.17708 C -0.01042 0.17801 -0.01042 0.17916 -0.01042 0.18009 L -0.01055 0.1831 C -0.01055 0.18379 -0.01068 0.18889 -0.01081 0.18935 C -0.01081 0.19051 -0.01094 0.1912 -0.01094 0.1919 C -0.01094 0.19467 -0.01107 0.19791 -0.01107 0.20046 C -0.0112 0.20277 -0.01133 0.20671 -0.01133 0.20694 C -0.01133 0.20902 -0.01133 0.21134 -0.01133 0.21342 C -0.01146 0.21458 -0.01146 0.21551 -0.01146 0.21666 C -0.01146 0.21921 -0.01146 0.22176 -0.01159 0.2243 C -0.01159 0.22546 -0.01159 0.22615 -0.01159 0.22731 C -0.01172 0.22916 -0.01172 0.23125 -0.01172 0.23333 C -0.01172 0.25625 -0.01172 0.27916 -0.01185 0.30208 C -0.01185 0.30949 -0.01185 0.30602 -0.01198 0.31111 C -0.01237 0.33287 -0.01185 0.30532 -0.01211 0.32083 C -0.01224 0.32453 -0.01224 0.32824 -0.01224 0.33194 C -0.01224 0.33287 -0.01237 0.33379 -0.01237 0.33472 C -0.01237 0.3368 -0.01237 0.33865 -0.01237 0.34074 C -0.0125 0.34213 -0.0125 0.34328 -0.0125 0.34467 C -0.0125 0.34629 -0.0125 0.34768 -0.01263 0.34953 C -0.01263 0.35092 -0.01263 0.35208 -0.01263 0.35347 C -0.01276 0.35532 -0.01276 0.3574 -0.01276 0.35949 C -0.01289 0.36481 -0.01289 0.36018 -0.01289 0.36458 L -0.01289 0.36342 " pathEditMode="relative" rAng="0" ptsTypes="AAAAAAAAAAAAAAAAAAAA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4.16667E-6 0.00024 C -0.00716 0.00209 -0.02604 0.00718 -0.03268 0.01158 L -0.04453 0.01899 C -0.04661 0.02038 -0.05 0.02153 -0.05169 0.02338 C -0.05716 0.03056 -0.0539 0.02755 -0.06093 0.03241 C -0.06184 0.03357 -0.06224 0.03519 -0.06341 0.03658 C -0.06549 0.03889 -0.07187 0.04121 -0.07526 0.0426 L -0.08906 0.05579 C -0.09283 0.05926 -0.09661 0.06297 -0.10091 0.06598 C -0.10299 0.0676 -0.10546 0.06899 -0.10807 0.07061 C -0.10885 0.07223 -0.10885 0.07362 -0.11015 0.075 C -0.11132 0.07616 -0.11341 0.07686 -0.1151 0.07801 C -0.12682 0.08727 -0.11302 0.07825 -0.12434 0.08542 C -0.12604 0.08727 -0.12734 0.08936 -0.12903 0.09121 C -0.13072 0.0926 -0.13229 0.09399 -0.13359 0.09561 C -0.13984 0.10348 -0.13112 0.09676 -0.14088 0.10579 C -0.14205 0.10718 -0.14414 0.10811 -0.14531 0.1088 C -0.14622 0.11042 -0.14661 0.11204 -0.14791 0.1132 C -0.14921 0.11459 -0.1513 0.11505 -0.15247 0.11621 C -0.15429 0.11783 -0.15586 0.11899 -0.15716 0.12061 C -0.15833 0.122 -0.15833 0.12385 -0.15963 0.12524 C -0.16224 0.12825 -0.16588 0.13102 -0.16901 0.1338 L -0.17395 0.13843 C -0.1802 0.15093 -0.17096 0.13565 -0.18072 0.14561 C -0.18203 0.147 -0.18203 0.14885 -0.1832 0.15024 C -0.18567 0.15348 -0.18958 0.15602 -0.19244 0.1588 L -0.19713 0.16343 C -0.20208 0.16783 -0.20299 0.16829 -0.20664 0.17362 C -0.20768 0.17524 -0.20768 0.17686 -0.20885 0.17825 C -0.21093 0.18033 -0.2138 0.18218 -0.21601 0.18403 C -0.21809 0.18612 -0.21888 0.1882 -0.22057 0.19005 C -0.22356 0.19283 -0.22786 0.19561 -0.2302 0.19862 C -0.2319 0.20093 -0.23359 0.20278 -0.23489 0.20487 C -0.23658 0.20764 -0.23528 0.21181 -0.23945 0.21343 L -0.24661 0.21667 C -0.24843 0.21945 -0.24882 0.22269 -0.2513 0.22547 C -0.25507 0.22894 -0.25794 0.23149 -0.26041 0.23565 C -0.26679 0.24561 -0.25963 0.23774 -0.26549 0.24584 C -0.26679 0.24792 -0.26901 0.24977 -0.27018 0.25209 C -0.27187 0.25487 -0.27304 0.25788 -0.27487 0.26065 L -0.27734 0.26528 C -0.27812 0.26667 -0.27812 0.26829 -0.27942 0.26968 L -0.28411 0.27408 C -0.2845 0.27524 -0.28737 0.28288 -0.28906 0.28357 C -0.28997 0.28542 -0.29205 0.28635 -0.29362 0.28727 C -0.29505 0.29144 -0.29622 0.2963 -0.2983 0.30024 C -0.29961 0.30371 -0.30299 0.3095 -0.30299 0.30973 C -0.30377 0.31297 -0.30416 0.31644 -0.30546 0.31968 C -0.30586 0.3213 -0.30716 0.32269 -0.30755 0.32431 C -0.30885 0.32825 -0.30885 0.33218 -0.31015 0.33588 C -0.31054 0.3375 -0.31171 0.33866 -0.31263 0.34028 C -0.31341 0.34329 -0.3138 0.3463 -0.31484 0.34931 C -0.31562 0.38357 -0.31562 0.41806 -0.31718 0.45232 C -0.3177 0.4632 -0.31927 0.45811 -0.32187 0.46575 C -0.3332 0.49838 -0.31718 0.45695 -0.32643 0.48033 C -0.32721 0.48588 -0.32773 0.49144 -0.32903 0.49676 C -0.32942 0.49838 -0.33072 0.49954 -0.33112 0.50116 C -0.33229 0.50417 -0.33281 0.50695 -0.33359 0.50996 C -0.33398 0.51204 -0.33541 0.51389 -0.33619 0.51598 C -0.33697 0.51829 -0.33737 0.52061 -0.33828 0.52338 C -0.33906 0.52524 -0.33984 0.52709 -0.34075 0.52917 C -0.34166 0.53195 -0.34205 0.53496 -0.34296 0.5382 C -0.34583 0.5463 -0.34531 0.53913 -0.34531 0.54584 L -0.34791 0.54399 " pathEditMode="relative" rAng="0" ptsTypes="AAAAAA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3.95833E-6 0.00023 C -0.00313 0.00208 -0.01094 0.00764 -0.01381 0.0125 L -0.01875 0.02037 C -0.01967 0.02199 -0.0211 0.02315 -0.02175 0.02523 C -0.02409 0.0331 -0.02266 0.02986 -0.02565 0.03495 C -0.02605 0.03634 -0.02618 0.03796 -0.0267 0.03958 C -0.02761 0.04213 -0.03021 0.04468 -0.03164 0.04606 L -0.0375 0.06042 C -0.03907 0.06412 -0.04076 0.06829 -0.04245 0.07153 C -0.04336 0.07315 -0.0444 0.07477 -0.04545 0.07662 C -0.04584 0.07824 -0.04584 0.07986 -0.04636 0.08125 C -0.04688 0.08264 -0.04779 0.08333 -0.04844 0.08449 C -0.05339 0.09468 -0.04753 0.08472 -0.05235 0.09259 C -0.053 0.09468 -0.05365 0.09676 -0.0543 0.09884 C -0.05495 0.10046 -0.05573 0.10185 -0.05625 0.1037 C -0.05886 0.11227 -0.05521 0.10486 -0.05925 0.11458 C -0.05977 0.1162 -0.06068 0.11713 -0.0612 0.11806 C -0.06159 0.11968 -0.06172 0.12153 -0.06224 0.12268 C -0.06276 0.12431 -0.06368 0.12477 -0.0642 0.12593 C -0.06498 0.12778 -0.06563 0.12893 -0.06615 0.13079 C -0.06667 0.13218 -0.06667 0.13426 -0.06719 0.13588 C -0.06823 0.13912 -0.0698 0.14213 -0.0711 0.14514 L -0.07318 0.15 C -0.07579 0.16366 -0.07201 0.14699 -0.07605 0.15787 C -0.07657 0.15949 -0.07657 0.16134 -0.07709 0.16296 C -0.07813 0.16643 -0.07982 0.16921 -0.08099 0.17222 L -0.08295 0.17731 C -0.08503 0.18194 -0.08542 0.18241 -0.08698 0.18819 C -0.08737 0.19005 -0.08737 0.1919 -0.08789 0.19329 C -0.08881 0.1956 -0.08998 0.19768 -0.09089 0.19954 C -0.0918 0.20185 -0.09206 0.20417 -0.09284 0.20625 C -0.09414 0.20926 -0.09584 0.21227 -0.09688 0.21551 C -0.09766 0.21806 -0.09831 0.21991 -0.09883 0.22222 C -0.09961 0.22523 -0.09909 0.22986 -0.10079 0.23148 L -0.10378 0.23495 C -0.10456 0.23796 -0.10469 0.24167 -0.10573 0.24468 C -0.1073 0.24838 -0.1086 0.25116 -0.10964 0.25556 C -0.11224 0.26643 -0.10925 0.25787 -0.11172 0.26667 C -0.11224 0.26898 -0.11315 0.27106 -0.11368 0.27338 C -0.11446 0.27639 -0.11498 0.27963 -0.11563 0.28287 L -0.11667 0.28773 C -0.11706 0.28935 -0.11706 0.29097 -0.11758 0.29259 L -0.11954 0.29722 C -0.11967 0.29861 -0.12097 0.30694 -0.12162 0.30764 C -0.12201 0.30972 -0.12292 0.31065 -0.12357 0.31157 C -0.12409 0.3162 -0.12461 0.32153 -0.12552 0.32546 C -0.12605 0.3294 -0.12748 0.33588 -0.12748 0.33611 C -0.12787 0.33958 -0.128 0.34329 -0.12852 0.34676 C -0.12865 0.34861 -0.12917 0.35 -0.12943 0.35185 C -0.12995 0.35602 -0.12995 0.36042 -0.13047 0.36435 C -0.13073 0.3662 -0.13112 0.36736 -0.13151 0.36921 C -0.1319 0.37245 -0.13204 0.37569 -0.13243 0.37893 C -0.13282 0.4162 -0.13282 0.4537 -0.13347 0.49074 C -0.13373 0.50255 -0.13438 0.49699 -0.13542 0.50532 C -0.14024 0.54074 -0.13347 0.49583 -0.13737 0.52106 C -0.13776 0.52708 -0.13789 0.53333 -0.13842 0.53912 C -0.13868 0.54074 -0.1392 0.54213 -0.13933 0.54375 C -0.13985 0.54699 -0.13998 0.55 -0.14037 0.55324 C -0.1405 0.55556 -0.14115 0.55764 -0.14141 0.55995 C -0.1418 0.56227 -0.14193 0.56481 -0.14232 0.56782 C -0.14271 0.56991 -0.14297 0.57199 -0.14336 0.57407 C -0.14375 0.57708 -0.14388 0.58056 -0.14427 0.58403 C -0.14545 0.59259 -0.14532 0.58495 -0.14532 0.59213 L -0.14636 0.59028 " pathEditMode="relative" rAng="0" ptsTypes="AAAAAAAAAAAAAAAAAAAAAAAAAAAAAAAAAAAAAAAAAAAAAAAAAAAAAAAAAAAAAAAAA">
                                      <p:cBhvr>
                                        <p:cTn id="1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2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3.125E-6 3.7037E-7 C -0.00495 0.00116 -0.01771 0.00417 -0.02227 0.00671 L -0.03021 0.01111 C -0.03164 0.01204 -0.03399 0.01273 -0.03503 0.01389 C -0.03881 0.01806 -0.03659 0.0162 -0.04141 0.01921 C -0.04193 0.01991 -0.04232 0.02083 -0.0431 0.02176 C -0.04453 0.02315 -0.04883 0.02431 -0.05104 0.02523 L -0.06055 0.0331 C -0.06302 0.03518 -0.06563 0.03727 -0.06849 0.03912 C -0.06992 0.04005 -0.07162 0.04097 -0.07331 0.0419 C -0.07396 0.04282 -0.07396 0.04375 -0.07474 0.04444 C -0.07565 0.04514 -0.07696 0.0456 -0.07826 0.0463 C -0.08607 0.05185 -0.0767 0.04653 -0.08451 0.05069 C -0.08555 0.05185 -0.08646 0.05301 -0.08763 0.05417 C -0.08867 0.05509 -0.08985 0.05579 -0.09063 0.05671 C -0.09492 0.06157 -0.08907 0.05741 -0.09558 0.06296 C -0.09649 0.06366 -0.09792 0.06412 -0.0987 0.06458 C -0.09922 0.06551 -0.09948 0.06667 -0.10052 0.06736 C -0.10131 0.06806 -0.10274 0.06829 -0.10352 0.06898 C -0.10469 0.06991 -0.10586 0.0706 -0.10677 0.07176 C -0.10756 0.07245 -0.10756 0.07361 -0.10834 0.07454 C -0.11016 0.07616 -0.11263 0.07778 -0.11472 0.07963 L -0.1181 0.08218 C -0.1224 0.08981 -0.11615 0.08056 -0.12279 0.08657 C -0.12357 0.08727 -0.12357 0.08843 -0.12435 0.08935 C -0.12604 0.0912 -0.12865 0.09282 -0.1306 0.09444 L -0.13386 0.09722 C -0.13724 0.09977 -0.13776 0.1 -0.14037 0.10324 C -0.14102 0.10417 -0.14102 0.10509 -0.1418 0.10602 C -0.14323 0.10718 -0.14519 0.10833 -0.14662 0.10949 C -0.14805 0.11065 -0.14857 0.11181 -0.14974 0.11296 C -0.15183 0.11458 -0.15469 0.1162 -0.15638 0.11806 C -0.15742 0.11944 -0.1586 0.1206 -0.15951 0.12176 C -0.16068 0.12338 -0.15977 0.12593 -0.16263 0.12685 L -0.16745 0.12893 C -0.16862 0.13056 -0.16888 0.13241 -0.17058 0.13403 C -0.17318 0.13611 -0.17513 0.13773 -0.17683 0.14005 C -0.18112 0.14606 -0.17631 0.14143 -0.18034 0.1463 C -0.18112 0.14745 -0.18256 0.14861 -0.18347 0.15 C -0.18464 0.15162 -0.18542 0.15347 -0.18659 0.15509 L -0.18828 0.15787 C -0.18881 0.15856 -0.18881 0.15949 -0.18972 0.16042 L -0.19284 0.16296 C -0.1931 0.16366 -0.19506 0.16829 -0.19636 0.16875 C -0.19688 0.16968 -0.19831 0.17037 -0.19935 0.17083 C -0.20026 0.17338 -0.20117 0.17616 -0.20261 0.1787 C -0.20339 0.18056 -0.20573 0.18403 -0.20573 0.18426 C -0.20625 0.18611 -0.20651 0.18819 -0.20742 0.19028 C -0.20769 0.1912 -0.20847 0.1919 -0.20873 0.19282 C -0.20977 0.19537 -0.20977 0.19768 -0.21055 0.19977 C -0.21081 0.20069 -0.21172 0.20139 -0.21224 0.20255 C -0.21276 0.20417 -0.21302 0.20602 -0.21367 0.20787 C -0.21433 0.22824 -0.21433 0.24884 -0.21537 0.26921 C -0.21563 0.27569 -0.2168 0.27245 -0.21862 0.27708 C -0.22617 0.29653 -0.21537 0.27199 -0.22162 0.28588 C -0.22214 0.28912 -0.22253 0.29236 -0.22344 0.2956 C -0.2237 0.29653 -0.22448 0.29722 -0.22487 0.29815 C -0.22565 0.3 -0.22591 0.30162 -0.22644 0.30347 C -0.22683 0.30463 -0.22774 0.30579 -0.22826 0.30694 C -0.22878 0.30833 -0.22904 0.30972 -0.22969 0.31134 C -0.23021 0.3125 -0.23073 0.31366 -0.23138 0.31481 C -0.23203 0.31643 -0.23229 0.31829 -0.23282 0.32014 C -0.23477 0.325 -0.23451 0.32083 -0.23451 0.32477 L -0.2362 0.32361 " pathEditMode="relative" rAng="0" ptsTypes="AAAAAAAAAAAAAAAAAAAAAAAAAAAAAAAAAAAAAAAAAAAAAAAAAAAAAAAAAAAAAAAAA">
                                      <p:cBhvr>
                                        <p:cTn id="13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0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1667E-6 5.92593E-6 L 5.41667E-6 5.92593E-6 C -0.00221 -0.00138 -0.00455 -0.00231 -0.00663 -0.00393 C -0.00729 -0.00439 -0.00755 -0.00601 -0.00807 -0.00647 C -0.00898 -0.00763 -0.01002 -0.00809 -0.01093 -0.00925 C -0.01341 -0.01157 -0.01562 -0.01527 -0.01822 -0.01689 C -0.0233 -0.0199 -0.01705 -0.01643 -0.02408 -0.01944 C -0.02773 -0.02106 -0.02486 -0.02013 -0.02851 -0.02337 C -0.02916 -0.02407 -0.02994 -0.0243 -0.03059 -0.02476 C -0.03255 -0.02569 -0.03645 -0.02731 -0.03645 -0.02731 C -0.04153 -0.03194 -0.03723 -0.02823 -0.04153 -0.03124 C -0.04283 -0.03194 -0.044 -0.03309 -0.04518 -0.03379 C -0.04609 -0.03425 -0.04713 -0.03448 -0.04817 -0.03495 C -0.05325 -0.03796 -0.05025 -0.0368 -0.05468 -0.04027 C -0.05637 -0.04166 -0.05794 -0.04189 -0.05976 -0.04282 C -0.06054 -0.04328 -0.06132 -0.04351 -0.06197 -0.04421 C -0.06562 -0.04745 -0.06275 -0.04698 -0.06783 -0.0493 C -0.07135 -0.05092 -0.07499 -0.05208 -0.07864 -0.05323 L -0.08307 -0.05439 C -0.08424 -0.05485 -0.08554 -0.05532 -0.08671 -0.05578 L -0.09544 -0.05833 C -0.1026 -0.06342 -0.09609 -0.05925 -0.10781 -0.06342 C -0.10963 -0.06411 -0.11419 -0.06573 -0.11588 -0.0662 C -0.11992 -0.06666 -0.12408 -0.06689 -0.12825 -0.06735 C -0.1302 -0.06782 -0.13216 -0.06805 -0.13398 -0.06874 C -0.13567 -0.06921 -0.13893 -0.07036 -0.14062 -0.07129 C -0.14127 -0.07175 -0.14205 -0.07221 -0.14283 -0.07245 L -0.19518 -0.07129 C -0.20885 -0.07059 -0.19622 -0.07083 -0.20533 -0.06735 C -0.20755 -0.06666 -0.20976 -0.06643 -0.21197 -0.0662 C -0.21262 -0.06573 -0.21341 -0.06504 -0.21419 -0.06481 C -0.21653 -0.06388 -0.22135 -0.06226 -0.22135 -0.06226 C -0.22773 -0.05485 -0.21979 -0.06365 -0.22577 -0.05833 C -0.22656 -0.05763 -0.22721 -0.05624 -0.22799 -0.05578 C -0.2289 -0.05508 -0.22994 -0.05485 -0.23085 -0.05439 C -0.23163 -0.05416 -0.23229 -0.0537 -0.23307 -0.05323 C -0.23359 -0.05184 -0.23398 -0.05046 -0.2345 -0.0493 C -0.23489 -0.04837 -0.23567 -0.04791 -0.23593 -0.04675 C -0.23645 -0.04467 -0.23645 -0.04235 -0.23671 -0.04027 C -0.23684 -0.03888 -0.23736 -0.03633 -0.23736 -0.03633 L -0.23736 -0.03633 " pathEditMode="relative" ptsTypes="AAAAAAAAAAAAAAAAAAAAAAAAAAAAAAAAAAAAAAAAA">
                                      <p:cBhvr>
                                        <p:cTn id="16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8.88889E-6 L 2.91667E-6 8.88889E-6 C 0.01315 -0.00185 0.01093 -0.00208 0.02682 8.88889E-6 C 0.02786 8.88889E-6 0.02877 0.00093 0.02981 0.00116 C 0.0319 0.00186 0.03411 0.00209 0.03632 0.00255 C 0.04179 0.00741 0.03685 0.00371 0.04583 0.00649 C 0.04661 0.00672 0.04726 0.00741 0.04804 0.00764 C 0.04896 0.00811 0.04987 0.00857 0.05091 0.00903 C 0.05234 0.0095 0.05377 0.00973 0.05521 0.01019 C 0.05976 0.01181 0.05651 0.01112 0.06041 0.01297 C 0.06224 0.01389 0.06432 0.01436 0.06614 0.01551 C 0.07656 0.02153 0.06575 0.01551 0.07343 0.01945 C 0.07422 0.01968 0.07487 0.02038 0.07565 0.02061 C 0.07734 0.0213 0.07903 0.02153 0.08073 0.022 C 0.08593 0.02801 0.07942 0.02107 0.08659 0.02593 C 0.08737 0.02639 0.09127 0.03195 0.09166 0.03241 C 0.09284 0.03334 0.09414 0.0338 0.09531 0.03496 C 0.09609 0.03565 0.09674 0.03681 0.09752 0.03751 C 0.09817 0.0382 0.09896 0.0382 0.09974 0.03889 C 0.10052 0.03959 0.10104 0.04075 0.10182 0.04144 C 0.1026 0.0419 0.10338 0.04213 0.10403 0.0426 C 0.10599 0.04422 0.10781 0.04653 0.10989 0.04792 C 0.11132 0.04862 0.11302 0.04885 0.11419 0.05047 C 0.1194 0.05672 0.11692 0.05487 0.12148 0.05695 C 0.12226 0.05788 0.12291 0.0588 0.12369 0.0595 C 0.12513 0.06065 0.12812 0.06204 0.12812 0.06204 C 0.12877 0.06297 0.13216 0.0676 0.1332 0.06852 C 0.13437 0.06968 0.13554 0.07038 0.13685 0.07107 C 0.13893 0.07477 0.13815 0.07385 0.14114 0.07755 C 0.14192 0.07848 0.14257 0.07963 0.14336 0.08033 C 0.14935 0.08565 0.14153 0.07663 0.14778 0.08403 C 0.15104 0.09283 0.14713 0.08426 0.15143 0.08936 C 0.15377 0.09213 0.15338 0.09352 0.15507 0.097 C 0.15573 0.09838 0.15651 0.09954 0.15716 0.10093 C 0.15781 0.10209 0.15807 0.10371 0.15872 0.10487 C 0.15937 0.10626 0.16015 0.10741 0.1608 0.1088 C 0.16146 0.10996 0.16237 0.11274 0.16237 0.11274 L 0.16237 0.11274 " pathEditMode="relative" ptsTypes="AAAAAAAAAAAAAAAAAAAAAAAAAAAAAAAAAAAAAA">
                                      <p:cBhvr>
                                        <p:cTn id="17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E43694D-571E-4899-8C4D-5C96C9207E7A}"/>
</file>

<file path=customXml/itemProps2.xml><?xml version="1.0" encoding="utf-8"?>
<ds:datastoreItem xmlns:ds="http://schemas.openxmlformats.org/officeDocument/2006/customXml" ds:itemID="{272BF1FF-AD01-4615-89C7-212BCA3855AF}"/>
</file>

<file path=customXml/itemProps3.xml><?xml version="1.0" encoding="utf-8"?>
<ds:datastoreItem xmlns:ds="http://schemas.openxmlformats.org/officeDocument/2006/customXml" ds:itemID="{C604A022-8B26-4825-A5E2-B89D435936AB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15</cp:revision>
  <dcterms:created xsi:type="dcterms:W3CDTF">2025-10-22T11:32:34Z</dcterms:created>
  <dcterms:modified xsi:type="dcterms:W3CDTF">2025-10-22T18:05:17Z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