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21.10.2025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E3D809E-9083-1942-2A58-E686CA5FB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A3E41606-0149-E1A5-E7A2-2ECCBA6A76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A8AA16F-B740-5144-2A6D-FA398E15EC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139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0461AAD0-3A28-ABF6-0ACE-2C406698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BC0EE-C14B-D115-FF0C-3A4045D48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" title="gift4.png">
            <a:extLst>
              <a:ext uri="{FF2B5EF4-FFF2-40B4-BE49-F238E27FC236}">
                <a16:creationId xmlns:a16="http://schemas.microsoft.com/office/drawing/2014/main" id="{ADD53738-D1D7-0A16-47A2-DC24680720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5" y="5716384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66438C81-EF7F-79B1-02C2-479C908F6746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4353AB67-9ADE-BE1C-2C63-499B8218D4B4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752582-3F4D-CEBE-2FB0-007884336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15" y="1832757"/>
            <a:ext cx="3915746" cy="3915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005B4-6F11-F12C-4BD9-A5B8B68B8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792" y="1275547"/>
            <a:ext cx="4090771" cy="40907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7E7C52-4370-DBE7-A26D-BF9EE1994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31" y="1902897"/>
            <a:ext cx="7224386" cy="29690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35FA99-A18F-D9D1-AE42-A5B7F7508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969" y="1499283"/>
            <a:ext cx="6724471" cy="40602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C2D8D3-21FC-2547-4D21-5FD17BD21A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334" y="1832757"/>
            <a:ext cx="3298222" cy="35176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E98BD1-878E-B343-8B7B-2182DCAF79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461" y="2352343"/>
            <a:ext cx="6822015" cy="2676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68253C-DDCC-526B-14D5-5B73E71E3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197" y="1499283"/>
            <a:ext cx="6773243" cy="43834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0E8C2D-B3F1-006A-3A02-2D882F4BE3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5505" y="1995528"/>
            <a:ext cx="6102625" cy="36884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F2A1B1-17F1-82B1-68B8-A35E98C59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9604" y="2032750"/>
            <a:ext cx="2761727" cy="2761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E9E0F8-C5B4-6E5A-B02C-E748D2B817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2224" y="2448603"/>
            <a:ext cx="6309907" cy="202404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A613E57-9A96-042D-E5D7-6E9B6BC940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4858" y="1872436"/>
            <a:ext cx="2889754" cy="28836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475EE4-761F-D630-9585-699982B641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0135" y="2313898"/>
            <a:ext cx="6340390" cy="208501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182C7E5-F1CD-9398-3284-70EFFE8DB1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00659" y="1420360"/>
            <a:ext cx="6255038" cy="393835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235073A-BAF5-0D44-B289-04CE51A2C1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45031" y="1872436"/>
            <a:ext cx="5822185" cy="363353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CC998D7-33A1-3F5E-C78E-16FD5AC503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9629" y="1966899"/>
            <a:ext cx="2920237" cy="292023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BB6F7D3-3402-95AC-7AF0-0A981FD9698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16800" y="2380853"/>
            <a:ext cx="5639289" cy="1889924"/>
          </a:xfrm>
          <a:prstGeom prst="rect">
            <a:avLst/>
          </a:prstGeom>
        </p:spPr>
      </p:pic>
      <p:pic>
        <p:nvPicPr>
          <p:cNvPr id="67" name="Рисунок 66" descr="Зображення, що містить ескіз, ссавець, ілюстрація, малюно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B0CAEEB-46AC-6C9D-5AB5-5E5FB08B52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00" y="1685507"/>
            <a:ext cx="3101925" cy="310192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1289146-4F24-7B41-6366-B0D094D698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85638" y="2046577"/>
            <a:ext cx="2177201" cy="217720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0357C2F-23B2-71EF-3DC7-8098F238F8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31502" y="2065252"/>
            <a:ext cx="2176461" cy="21764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FD940F07-E7E3-B966-F354-C51F1631A5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42180" y="2146414"/>
            <a:ext cx="2176461" cy="21764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61721341-3230-098D-F1B8-A09435EA30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67376" y="1581823"/>
            <a:ext cx="2176461" cy="21764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D2DCC69-6AC7-5984-997F-753286C8299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56874" y="1491114"/>
            <a:ext cx="2176461" cy="21764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B1AD1873-EB33-B458-8341-1027498F93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56968" y="1537077"/>
            <a:ext cx="2176461" cy="21764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0EBECC5-8F89-D931-5632-7C2F7726773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45460" y="3285289"/>
            <a:ext cx="2176461" cy="21764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C25B87F-1725-E643-ED3E-E07E516C5A5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00910" y="3329480"/>
            <a:ext cx="2176461" cy="21764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56638A0-243B-BDBB-7815-5D068DB1852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75366" y="604449"/>
            <a:ext cx="4826523" cy="53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905958-14DE-43F7-866B-AECF5C9FD127}"/>
</file>

<file path=customXml/itemProps2.xml><?xml version="1.0" encoding="utf-8"?>
<ds:datastoreItem xmlns:ds="http://schemas.openxmlformats.org/officeDocument/2006/customXml" ds:itemID="{CF3EE529-0DC0-4089-AC66-23DE653C3676}"/>
</file>

<file path=customXml/itemProps3.xml><?xml version="1.0" encoding="utf-8"?>
<ds:datastoreItem xmlns:ds="http://schemas.openxmlformats.org/officeDocument/2006/customXml" ds:itemID="{B3EF449F-F1EE-4C4E-87D7-22E152F69BB2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Анастасія Сомова</cp:lastModifiedBy>
  <cp:revision>12</cp:revision>
  <dcterms:created xsi:type="dcterms:W3CDTF">2024-08-08T14:23:55Z</dcterms:created>
  <dcterms:modified xsi:type="dcterms:W3CDTF">2025-10-21T12:03:16Z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