
<file path=[Content_Types].xml><?xml version="1.0" encoding="utf-8"?>
<Types xmlns="http://schemas.openxmlformats.org/package/2006/content-types">
  <Default Extension="jpeg" ContentType="image/jpeg"/>
  <Default Extension="png" ContentType="image/png"/>
  <Default Extension="png_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CD8FD8-5B5C-19F2-C60B-4464F5B9C89C}" v="40" dt="2025-10-30T09:18:26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2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ія Сомова" userId="2b3f2ec039135a31" providerId="LiveId" clId="{00DD6A0E-2B95-4E2A-9FD2-E479DD2D9C1C}"/>
    <pc:docChg chg="undo custSel modSld">
      <pc:chgData name="Анастасія Сомова" userId="2b3f2ec039135a31" providerId="LiveId" clId="{00DD6A0E-2B95-4E2A-9FD2-E479DD2D9C1C}" dt="2025-10-21T01:24:57.138" v="360" actId="1076"/>
      <pc:docMkLst>
        <pc:docMk/>
      </pc:docMkLst>
      <pc:sldChg chg="addSp delSp modSp mod delAnim modAnim">
        <pc:chgData name="Анастасія Сомова" userId="2b3f2ec039135a31" providerId="LiveId" clId="{00DD6A0E-2B95-4E2A-9FD2-E479DD2D9C1C}" dt="2025-10-21T01:24:57.138" v="360" actId="1076"/>
        <pc:sldMkLst>
          <pc:docMk/>
          <pc:sldMk cId="2482346743" sldId="256"/>
        </pc:sldMkLst>
        <pc:spChg chg="mod">
          <ac:chgData name="Анастасія Сомова" userId="2b3f2ec039135a31" providerId="LiveId" clId="{00DD6A0E-2B95-4E2A-9FD2-E479DD2D9C1C}" dt="2025-10-21T01:05:45.004" v="26" actId="1076"/>
          <ac:spMkLst>
            <pc:docMk/>
            <pc:sldMk cId="2482346743" sldId="256"/>
            <ac:spMk id="6" creationId="{2ECCD180-B859-DDDF-8AFA-D975D8E2D99E}"/>
          </ac:spMkLst>
        </pc:spChg>
        <pc:spChg chg="mod">
          <ac:chgData name="Анастасія Сомова" userId="2b3f2ec039135a31" providerId="LiveId" clId="{00DD6A0E-2B95-4E2A-9FD2-E479DD2D9C1C}" dt="2025-10-21T01:12:33.542" v="197" actId="14100"/>
          <ac:spMkLst>
            <pc:docMk/>
            <pc:sldMk cId="2482346743" sldId="256"/>
            <ac:spMk id="7" creationId="{F33B6DD6-CFB8-93BB-8A62-2719AC070C5C}"/>
          </ac:spMkLst>
        </pc:spChg>
        <pc:spChg chg="add mod">
          <ac:chgData name="Анастасія Сомова" userId="2b3f2ec039135a31" providerId="LiveId" clId="{00DD6A0E-2B95-4E2A-9FD2-E479DD2D9C1C}" dt="2025-10-21T01:08:38.447" v="134" actId="1076"/>
          <ac:spMkLst>
            <pc:docMk/>
            <pc:sldMk cId="2482346743" sldId="256"/>
            <ac:spMk id="11" creationId="{908EE14A-F683-823D-2681-7E7DB47E8AF7}"/>
          </ac:spMkLst>
        </pc:spChg>
        <pc:spChg chg="add mod">
          <ac:chgData name="Анастасія Сомова" userId="2b3f2ec039135a31" providerId="LiveId" clId="{00DD6A0E-2B95-4E2A-9FD2-E479DD2D9C1C}" dt="2025-10-21T01:08:46.613" v="137" actId="1076"/>
          <ac:spMkLst>
            <pc:docMk/>
            <pc:sldMk cId="2482346743" sldId="256"/>
            <ac:spMk id="12" creationId="{75F5A0FD-F84E-C0CC-89D6-EB7DF6B4E3F5}"/>
          </ac:spMkLst>
        </pc:spChg>
        <pc:spChg chg="add mod">
          <ac:chgData name="Анастасія Сомова" userId="2b3f2ec039135a31" providerId="LiveId" clId="{00DD6A0E-2B95-4E2A-9FD2-E479DD2D9C1C}" dt="2025-10-21T01:08:54.807" v="140" actId="1076"/>
          <ac:spMkLst>
            <pc:docMk/>
            <pc:sldMk cId="2482346743" sldId="256"/>
            <ac:spMk id="14" creationId="{8F332BB1-4AE0-C546-F8FF-D757D5DDB38C}"/>
          </ac:spMkLst>
        </pc:spChg>
        <pc:spChg chg="add mod">
          <ac:chgData name="Анастасія Сомова" userId="2b3f2ec039135a31" providerId="LiveId" clId="{00DD6A0E-2B95-4E2A-9FD2-E479DD2D9C1C}" dt="2025-10-21T01:17:09.242" v="221" actId="1076"/>
          <ac:spMkLst>
            <pc:docMk/>
            <pc:sldMk cId="2482346743" sldId="256"/>
            <ac:spMk id="17" creationId="{515F273E-7B70-B44A-AB90-05CA6B593061}"/>
          </ac:spMkLst>
        </pc:spChg>
        <pc:spChg chg="add mod">
          <ac:chgData name="Анастасія Сомова" userId="2b3f2ec039135a31" providerId="LiveId" clId="{00DD6A0E-2B95-4E2A-9FD2-E479DD2D9C1C}" dt="2025-10-21T01:09:09.748" v="146" actId="1076"/>
          <ac:spMkLst>
            <pc:docMk/>
            <pc:sldMk cId="2482346743" sldId="256"/>
            <ac:spMk id="22" creationId="{9215C8A8-E3C5-84A2-7F3C-50636233A7F7}"/>
          </ac:spMkLst>
        </pc:spChg>
        <pc:spChg chg="add mod">
          <ac:chgData name="Анастасія Сомова" userId="2b3f2ec039135a31" providerId="LiveId" clId="{00DD6A0E-2B95-4E2A-9FD2-E479DD2D9C1C}" dt="2025-10-21T01:10:10.001" v="155" actId="1076"/>
          <ac:spMkLst>
            <pc:docMk/>
            <pc:sldMk cId="2482346743" sldId="256"/>
            <ac:spMk id="32" creationId="{76F84328-8261-1305-7EB3-26E56B1E9FC1}"/>
          </ac:spMkLst>
        </pc:spChg>
        <pc:spChg chg="add mod">
          <ac:chgData name="Анастасія Сомова" userId="2b3f2ec039135a31" providerId="LiveId" clId="{00DD6A0E-2B95-4E2A-9FD2-E479DD2D9C1C}" dt="2025-10-21T01:10:26.031" v="160" actId="1076"/>
          <ac:spMkLst>
            <pc:docMk/>
            <pc:sldMk cId="2482346743" sldId="256"/>
            <ac:spMk id="35" creationId="{BF402DEA-936E-2792-924D-B89B6A229EED}"/>
          </ac:spMkLst>
        </pc:spChg>
        <pc:spChg chg="add mod">
          <ac:chgData name="Анастасія Сомова" userId="2b3f2ec039135a31" providerId="LiveId" clId="{00DD6A0E-2B95-4E2A-9FD2-E479DD2D9C1C}" dt="2025-10-21T01:10:35.735" v="165" actId="1076"/>
          <ac:spMkLst>
            <pc:docMk/>
            <pc:sldMk cId="2482346743" sldId="256"/>
            <ac:spMk id="37" creationId="{1A2005E9-748C-E7B8-5736-AA871D3D9C2C}"/>
          </ac:spMkLst>
        </pc:spChg>
        <pc:spChg chg="add mod">
          <ac:chgData name="Анастасія Сомова" userId="2b3f2ec039135a31" providerId="LiveId" clId="{00DD6A0E-2B95-4E2A-9FD2-E479DD2D9C1C}" dt="2025-10-21T01:16:29.776" v="212" actId="1076"/>
          <ac:spMkLst>
            <pc:docMk/>
            <pc:sldMk cId="2482346743" sldId="256"/>
            <ac:spMk id="49" creationId="{0BCC79AE-0B69-EC60-7667-C32FC55C7F3A}"/>
          </ac:spMkLst>
        </pc:spChg>
        <pc:spChg chg="add mod">
          <ac:chgData name="Анастасія Сомова" userId="2b3f2ec039135a31" providerId="LiveId" clId="{00DD6A0E-2B95-4E2A-9FD2-E479DD2D9C1C}" dt="2025-10-21T01:10:57.417" v="175" actId="1076"/>
          <ac:spMkLst>
            <pc:docMk/>
            <pc:sldMk cId="2482346743" sldId="256"/>
            <ac:spMk id="50" creationId="{97D32E41-4815-4A3E-99EA-EC1B7E5BBF0B}"/>
          </ac:spMkLst>
        </pc:spChg>
        <pc:spChg chg="add mod">
          <ac:chgData name="Анастасія Сомова" userId="2b3f2ec039135a31" providerId="LiveId" clId="{00DD6A0E-2B95-4E2A-9FD2-E479DD2D9C1C}" dt="2025-10-21T01:11:45.494" v="185" actId="1076"/>
          <ac:spMkLst>
            <pc:docMk/>
            <pc:sldMk cId="2482346743" sldId="256"/>
            <ac:spMk id="53" creationId="{B9BBC267-8317-4630-5B52-249807B59172}"/>
          </ac:spMkLst>
        </pc:spChg>
        <pc:spChg chg="mod">
          <ac:chgData name="Анастасія Сомова" userId="2b3f2ec039135a31" providerId="LiveId" clId="{00DD6A0E-2B95-4E2A-9FD2-E479DD2D9C1C}" dt="2025-10-21T01:08:22.731" v="130" actId="1076"/>
          <ac:spMkLst>
            <pc:docMk/>
            <pc:sldMk cId="2482346743" sldId="256"/>
            <ac:spMk id="58" creationId="{7806A9C9-684E-AA8F-14F8-7F7D8C13E4DA}"/>
          </ac:spMkLst>
        </pc:spChg>
        <pc:spChg chg="add mod">
          <ac:chgData name="Анастасія Сомова" userId="2b3f2ec039135a31" providerId="LiveId" clId="{00DD6A0E-2B95-4E2A-9FD2-E479DD2D9C1C}" dt="2025-10-21T01:11:55.528" v="188" actId="1076"/>
          <ac:spMkLst>
            <pc:docMk/>
            <pc:sldMk cId="2482346743" sldId="256"/>
            <ac:spMk id="59" creationId="{1BD98297-77D1-1F4A-286C-288984B56B35}"/>
          </ac:spMkLst>
        </pc:spChg>
        <pc:spChg chg="add mod">
          <ac:chgData name="Анастасія Сомова" userId="2b3f2ec039135a31" providerId="LiveId" clId="{00DD6A0E-2B95-4E2A-9FD2-E479DD2D9C1C}" dt="2025-10-21T01:12:03.016" v="191" actId="1076"/>
          <ac:spMkLst>
            <pc:docMk/>
            <pc:sldMk cId="2482346743" sldId="256"/>
            <ac:spMk id="65" creationId="{05A9A411-E46F-CF2D-94D4-5350C9A5FCCA}"/>
          </ac:spMkLst>
        </pc:spChg>
        <pc:spChg chg="add mod">
          <ac:chgData name="Анастасія Сомова" userId="2b3f2ec039135a31" providerId="LiveId" clId="{00DD6A0E-2B95-4E2A-9FD2-E479DD2D9C1C}" dt="2025-10-21T01:12:11.437" v="194" actId="1076"/>
          <ac:spMkLst>
            <pc:docMk/>
            <pc:sldMk cId="2482346743" sldId="256"/>
            <ac:spMk id="66" creationId="{36721B57-7FD0-8487-AD16-B15D3FB5176D}"/>
          </ac:spMkLst>
        </pc:spChg>
        <pc:picChg chg="mod">
          <ac:chgData name="Анастасія Сомова" userId="2b3f2ec039135a31" providerId="LiveId" clId="{00DD6A0E-2B95-4E2A-9FD2-E479DD2D9C1C}" dt="2025-10-21T01:06:35.316" v="65" actId="1076"/>
          <ac:picMkLst>
            <pc:docMk/>
            <pc:sldMk cId="2482346743" sldId="256"/>
            <ac:picMk id="5" creationId="{4148DF98-FBB0-5442-FD2E-00A9E2834060}"/>
          </ac:picMkLst>
        </pc:picChg>
        <pc:picChg chg="mod">
          <ac:chgData name="Анастасія Сомова" userId="2b3f2ec039135a31" providerId="LiveId" clId="{00DD6A0E-2B95-4E2A-9FD2-E479DD2D9C1C}" dt="2025-10-21T01:05:29.445" v="20" actId="14100"/>
          <ac:picMkLst>
            <pc:docMk/>
            <pc:sldMk cId="2482346743" sldId="256"/>
            <ac:picMk id="15" creationId="{136FFF2C-88F1-5409-D97A-B4B4B85C5056}"/>
          </ac:picMkLst>
        </pc:picChg>
        <pc:picChg chg="mod">
          <ac:chgData name="Анастасія Сомова" userId="2b3f2ec039135a31" providerId="LiveId" clId="{00DD6A0E-2B95-4E2A-9FD2-E479DD2D9C1C}" dt="2025-10-21T01:05:33.850" v="22" actId="1076"/>
          <ac:picMkLst>
            <pc:docMk/>
            <pc:sldMk cId="2482346743" sldId="256"/>
            <ac:picMk id="16" creationId="{1770B808-E21D-27F1-BCBA-572C094B0DED}"/>
          </ac:picMkLst>
        </pc:picChg>
        <pc:picChg chg="mod">
          <ac:chgData name="Анастасія Сомова" userId="2b3f2ec039135a31" providerId="LiveId" clId="{00DD6A0E-2B95-4E2A-9FD2-E479DD2D9C1C}" dt="2025-10-21T01:05:38.906" v="24" actId="1076"/>
          <ac:picMkLst>
            <pc:docMk/>
            <pc:sldMk cId="2482346743" sldId="256"/>
            <ac:picMk id="18" creationId="{88C68DC6-AEDD-3D43-CEAE-22B7D1927B17}"/>
          </ac:picMkLst>
        </pc:picChg>
        <pc:picChg chg="mod">
          <ac:chgData name="Анастасія Сомова" userId="2b3f2ec039135a31" providerId="LiveId" clId="{00DD6A0E-2B95-4E2A-9FD2-E479DD2D9C1C}" dt="2025-10-21T01:07:15.850" v="112" actId="1076"/>
          <ac:picMkLst>
            <pc:docMk/>
            <pc:sldMk cId="2482346743" sldId="256"/>
            <ac:picMk id="23" creationId="{AE49EC24-CF0B-3E82-212F-4F33CF9BA807}"/>
          </ac:picMkLst>
        </pc:picChg>
        <pc:picChg chg="mod">
          <ac:chgData name="Анастасія Сомова" userId="2b3f2ec039135a31" providerId="LiveId" clId="{00DD6A0E-2B95-4E2A-9FD2-E479DD2D9C1C}" dt="2025-10-21T01:07:43.069" v="123" actId="1076"/>
          <ac:picMkLst>
            <pc:docMk/>
            <pc:sldMk cId="2482346743" sldId="256"/>
            <ac:picMk id="24" creationId="{D36D5222-6676-1290-2E48-B52E55A1DED9}"/>
          </ac:picMkLst>
        </pc:picChg>
        <pc:picChg chg="mod">
          <ac:chgData name="Анастасія Сомова" userId="2b3f2ec039135a31" providerId="LiveId" clId="{00DD6A0E-2B95-4E2A-9FD2-E479DD2D9C1C}" dt="2025-10-21T01:06:24.373" v="62" actId="1037"/>
          <ac:picMkLst>
            <pc:docMk/>
            <pc:sldMk cId="2482346743" sldId="256"/>
            <ac:picMk id="26" creationId="{B70AEDD1-ECA1-33B7-DB14-853B35D2735B}"/>
          </ac:picMkLst>
        </pc:picChg>
        <pc:picChg chg="mod">
          <ac:chgData name="Анастасія Сомова" userId="2b3f2ec039135a31" providerId="LiveId" clId="{00DD6A0E-2B95-4E2A-9FD2-E479DD2D9C1C}" dt="2025-10-21T01:07:36.318" v="120" actId="1076"/>
          <ac:picMkLst>
            <pc:docMk/>
            <pc:sldMk cId="2482346743" sldId="256"/>
            <ac:picMk id="27" creationId="{CF535ED3-0614-5F04-8605-5F78D7AB9906}"/>
          </ac:picMkLst>
        </pc:picChg>
        <pc:picChg chg="mod">
          <ac:chgData name="Анастасія Сомова" userId="2b3f2ec039135a31" providerId="LiveId" clId="{00DD6A0E-2B95-4E2A-9FD2-E479DD2D9C1C}" dt="2025-10-21T01:17:15.973" v="223" actId="1076"/>
          <ac:picMkLst>
            <pc:docMk/>
            <pc:sldMk cId="2482346743" sldId="256"/>
            <ac:picMk id="28" creationId="{A1099B99-0FAF-7D2A-ABCE-2C0837B9136A}"/>
          </ac:picMkLst>
        </pc:picChg>
        <pc:picChg chg="mod">
          <ac:chgData name="Анастасія Сомова" userId="2b3f2ec039135a31" providerId="LiveId" clId="{00DD6A0E-2B95-4E2A-9FD2-E479DD2D9C1C}" dt="2025-10-21T01:06:24.373" v="62" actId="1037"/>
          <ac:picMkLst>
            <pc:docMk/>
            <pc:sldMk cId="2482346743" sldId="256"/>
            <ac:picMk id="29" creationId="{294EF8DA-F9F4-E551-0182-4116A0D3D28C}"/>
          </ac:picMkLst>
        </pc:picChg>
        <pc:picChg chg="mod">
          <ac:chgData name="Анастасія Сомова" userId="2b3f2ec039135a31" providerId="LiveId" clId="{00DD6A0E-2B95-4E2A-9FD2-E479DD2D9C1C}" dt="2025-10-21T01:17:11.905" v="222" actId="1076"/>
          <ac:picMkLst>
            <pc:docMk/>
            <pc:sldMk cId="2482346743" sldId="256"/>
            <ac:picMk id="30" creationId="{5F8AEA0A-66CA-93C8-D10B-008869B28C44}"/>
          </ac:picMkLst>
        </pc:picChg>
        <pc:picChg chg="mod">
          <ac:chgData name="Анастасія Сомова" userId="2b3f2ec039135a31" providerId="LiveId" clId="{00DD6A0E-2B95-4E2A-9FD2-E479DD2D9C1C}" dt="2025-10-21T01:17:04.141" v="219" actId="1076"/>
          <ac:picMkLst>
            <pc:docMk/>
            <pc:sldMk cId="2482346743" sldId="256"/>
            <ac:picMk id="34" creationId="{555D0A95-A4FB-EF86-F51B-CB07E4452C7C}"/>
          </ac:picMkLst>
        </pc:picChg>
        <pc:picChg chg="mod">
          <ac:chgData name="Анастасія Сомова" userId="2b3f2ec039135a31" providerId="LiveId" clId="{00DD6A0E-2B95-4E2A-9FD2-E479DD2D9C1C}" dt="2025-10-21T01:07:31.069" v="118" actId="14100"/>
          <ac:picMkLst>
            <pc:docMk/>
            <pc:sldMk cId="2482346743" sldId="256"/>
            <ac:picMk id="38" creationId="{16752C35-7045-2B80-A3EF-6A6472332260}"/>
          </ac:picMkLst>
        </pc:picChg>
        <pc:picChg chg="mod">
          <ac:chgData name="Анастасія Сомова" userId="2b3f2ec039135a31" providerId="LiveId" clId="{00DD6A0E-2B95-4E2A-9FD2-E479DD2D9C1C}" dt="2025-10-21T01:06:24.373" v="62" actId="1037"/>
          <ac:picMkLst>
            <pc:docMk/>
            <pc:sldMk cId="2482346743" sldId="256"/>
            <ac:picMk id="39" creationId="{1D1A605A-4F49-061C-8C5A-9BAAF860432C}"/>
          </ac:picMkLst>
        </pc:picChg>
        <pc:picChg chg="mod">
          <ac:chgData name="Анастасія Сомова" userId="2b3f2ec039135a31" providerId="LiveId" clId="{00DD6A0E-2B95-4E2A-9FD2-E479DD2D9C1C}" dt="2025-10-21T01:06:24.373" v="62" actId="1037"/>
          <ac:picMkLst>
            <pc:docMk/>
            <pc:sldMk cId="2482346743" sldId="256"/>
            <ac:picMk id="43" creationId="{AA6842CE-ABEC-E45F-CDC6-B8F154A426B6}"/>
          </ac:picMkLst>
        </pc:picChg>
        <pc:picChg chg="mod">
          <ac:chgData name="Анастасія Сомова" userId="2b3f2ec039135a31" providerId="LiveId" clId="{00DD6A0E-2B95-4E2A-9FD2-E479DD2D9C1C}" dt="2025-10-21T01:06:24.373" v="62" actId="1037"/>
          <ac:picMkLst>
            <pc:docMk/>
            <pc:sldMk cId="2482346743" sldId="256"/>
            <ac:picMk id="44" creationId="{0A11E3D9-8CC2-D6A2-768B-DF180452BA4F}"/>
          </ac:picMkLst>
        </pc:picChg>
        <pc:picChg chg="mod ord">
          <ac:chgData name="Анастасія Сомова" userId="2b3f2ec039135a31" providerId="LiveId" clId="{00DD6A0E-2B95-4E2A-9FD2-E479DD2D9C1C}" dt="2025-10-21T01:23:38.830" v="348" actId="170"/>
          <ac:picMkLst>
            <pc:docMk/>
            <pc:sldMk cId="2482346743" sldId="256"/>
            <ac:picMk id="48" creationId="{D23B4433-E47A-4A47-850A-08FA31FC449A}"/>
          </ac:picMkLst>
        </pc:picChg>
        <pc:picChg chg="add mod">
          <ac:chgData name="Анастасія Сомова" userId="2b3f2ec039135a31" providerId="LiveId" clId="{00DD6A0E-2B95-4E2A-9FD2-E479DD2D9C1C}" dt="2025-10-21T01:12:28.170" v="196" actId="1076"/>
          <ac:picMkLst>
            <pc:docMk/>
            <pc:sldMk cId="2482346743" sldId="256"/>
            <ac:picMk id="68" creationId="{BC63DF38-D692-80E4-03EA-A5D44EDBF07F}"/>
          </ac:picMkLst>
        </pc:picChg>
        <pc:picChg chg="add mod modCrop">
          <ac:chgData name="Анастасія Сомова" userId="2b3f2ec039135a31" providerId="LiveId" clId="{00DD6A0E-2B95-4E2A-9FD2-E479DD2D9C1C}" dt="2025-10-21T01:20:09.024" v="250" actId="14100"/>
          <ac:picMkLst>
            <pc:docMk/>
            <pc:sldMk cId="2482346743" sldId="256"/>
            <ac:picMk id="75" creationId="{A02B58E8-524B-B01C-FF62-4FE9FA24C7C6}"/>
          </ac:picMkLst>
        </pc:picChg>
        <pc:picChg chg="add mod modCrop">
          <ac:chgData name="Анастасія Сомова" userId="2b3f2ec039135a31" providerId="LiveId" clId="{00DD6A0E-2B95-4E2A-9FD2-E479DD2D9C1C}" dt="2025-10-21T01:24:54.667" v="359" actId="1076"/>
          <ac:picMkLst>
            <pc:docMk/>
            <pc:sldMk cId="2482346743" sldId="256"/>
            <ac:picMk id="77" creationId="{3325D9BC-2009-4856-C8F4-0C353CE2CD9F}"/>
          </ac:picMkLst>
        </pc:picChg>
        <pc:picChg chg="add mod modCrop">
          <ac:chgData name="Анастасія Сомова" userId="2b3f2ec039135a31" providerId="LiveId" clId="{00DD6A0E-2B95-4E2A-9FD2-E479DD2D9C1C}" dt="2025-10-21T01:24:57.138" v="360" actId="1076"/>
          <ac:picMkLst>
            <pc:docMk/>
            <pc:sldMk cId="2482346743" sldId="256"/>
            <ac:picMk id="82" creationId="{63E038C5-366A-A7C7-76E5-CB665A0BFE55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8BCD8FD8-5B5C-19F2-C60B-4464F5B9C89C}"/>
    <pc:docChg chg="modSld">
      <pc:chgData name="somovaasya3" userId="S::somovaasya3_gmail.com#ext#@slideedu.onmicrosoft.com::05b36399-d501-4a7b-87fd-615099445ab5" providerId="AD" clId="Web-{8BCD8FD8-5B5C-19F2-C60B-4464F5B9C89C}" dt="2025-10-30T09:18:26.156" v="36" actId="14100"/>
      <pc:docMkLst>
        <pc:docMk/>
      </pc:docMkLst>
      <pc:sldChg chg="modSp">
        <pc:chgData name="somovaasya3" userId="S::somovaasya3_gmail.com#ext#@slideedu.onmicrosoft.com::05b36399-d501-4a7b-87fd-615099445ab5" providerId="AD" clId="Web-{8BCD8FD8-5B5C-19F2-C60B-4464F5B9C89C}" dt="2025-10-30T09:18:26.156" v="36" actId="14100"/>
        <pc:sldMkLst>
          <pc:docMk/>
          <pc:sldMk cId="2482346743" sldId="256"/>
        </pc:sldMkLst>
        <pc:spChg chg="mod">
          <ac:chgData name="somovaasya3" userId="S::somovaasya3_gmail.com#ext#@slideedu.onmicrosoft.com::05b36399-d501-4a7b-87fd-615099445ab5" providerId="AD" clId="Web-{8BCD8FD8-5B5C-19F2-C60B-4464F5B9C89C}" dt="2025-10-30T09:18:26.156" v="36" actId="14100"/>
          <ac:spMkLst>
            <pc:docMk/>
            <pc:sldMk cId="2482346743" sldId="256"/>
            <ac:spMk id="6" creationId="{2ECCD180-B859-DDDF-8AFA-D975D8E2D99E}"/>
          </ac:spMkLst>
        </pc:spChg>
        <pc:picChg chg="mod">
          <ac:chgData name="somovaasya3" userId="S::somovaasya3_gmail.com#ext#@slideedu.onmicrosoft.com::05b36399-d501-4a7b-87fd-615099445ab5" providerId="AD" clId="Web-{8BCD8FD8-5B5C-19F2-C60B-4464F5B9C89C}" dt="2025-10-30T09:12:32.634" v="1"/>
          <ac:picMkLst>
            <pc:docMk/>
            <pc:sldMk cId="2482346743" sldId="256"/>
            <ac:picMk id="15" creationId="{136FFF2C-88F1-5409-D97A-B4B4B85C5056}"/>
          </ac:picMkLst>
        </pc:picChg>
        <pc:picChg chg="mod modCrop">
          <ac:chgData name="somovaasya3" userId="S::somovaasya3_gmail.com#ext#@slideedu.onmicrosoft.com::05b36399-d501-4a7b-87fd-615099445ab5" providerId="AD" clId="Web-{8BCD8FD8-5B5C-19F2-C60B-4464F5B9C89C}" dt="2025-10-30T09:17:24.248" v="24" actId="14100"/>
          <ac:picMkLst>
            <pc:docMk/>
            <pc:sldMk cId="2482346743" sldId="256"/>
            <ac:picMk id="16" creationId="{1770B808-E21D-27F1-BCBA-572C094B0DED}"/>
          </ac:picMkLst>
        </pc:picChg>
        <pc:picChg chg="mod">
          <ac:chgData name="somovaasya3" userId="S::somovaasya3_gmail.com#ext#@slideedu.onmicrosoft.com::05b36399-d501-4a7b-87fd-615099445ab5" providerId="AD" clId="Web-{8BCD8FD8-5B5C-19F2-C60B-4464F5B9C89C}" dt="2025-10-30T09:18:04.077" v="30" actId="1076"/>
          <ac:picMkLst>
            <pc:docMk/>
            <pc:sldMk cId="2482346743" sldId="256"/>
            <ac:picMk id="18" creationId="{88C68DC6-AEDD-3D43-CEAE-22B7D1927B17}"/>
          </ac:picMkLst>
        </pc:picChg>
        <pc:picChg chg="mod">
          <ac:chgData name="somovaasya3" userId="S::somovaasya3_gmail.com#ext#@slideedu.onmicrosoft.com::05b36399-d501-4a7b-87fd-615099445ab5" providerId="AD" clId="Web-{8BCD8FD8-5B5C-19F2-C60B-4464F5B9C89C}" dt="2025-10-30T09:12:03.399" v="0" actId="1076"/>
          <ac:picMkLst>
            <pc:docMk/>
            <pc:sldMk cId="2482346743" sldId="256"/>
            <ac:picMk id="48" creationId="{D23B4433-E47A-4A47-850A-08FA31FC44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C1D42-2273-0949-0B21-D6DCAF877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7297C7F-8504-46C7-81FA-4640529DD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C9E893-1AE9-5D89-C3C5-5C11D546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E5CE9A-26E9-307E-54CC-861B183B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FE3BC6-AA1A-7D91-CBCE-8334FCB7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224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5C0EE-5150-55AA-E1CD-C9AE7637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A1B886-CFAD-3193-5E78-C46272B8C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806D8-9E23-B19E-89FA-E3F4E2672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A9D96B-E9C4-E4DA-F542-918867AF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1C9A842-A5C7-4097-C44D-7F005C8A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87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483FEFF-AF1E-3CB6-C46F-68C55AD5D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E254B56-C37A-18F8-6F19-F08792FA1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2E80A3-D73E-1BE0-5E7E-21109D352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235A0B-2E82-D5D4-63DF-A9DCE801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EF0CA3-F414-1312-05CF-E3F0372B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098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98EB3-2446-938D-3737-E52CAA26F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B47F8E-BFC3-95B2-6F7C-98DC0E52D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0B5D4F3-5F5F-800B-419B-59E50A5DE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A02E7B-166B-5A66-7472-0F5E7B792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561267-C1E8-7C64-1538-2B220051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677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3D867-182E-4816-E4A7-9234928A0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992364-8DE0-1ABC-87A2-2D485583A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FDD165-37EC-21DC-443D-50377243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817AF2-D4EC-C125-5D91-F7369F7E6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E427AAE-FB31-38AE-53C0-3884151C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185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84164-C557-657D-0000-8D180F569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5F30FC-30CE-9804-D78A-2EEB403DE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BE51966-F862-ED05-8DF0-512380498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DB4FC98-8D0E-84F9-10C5-D8CE8B51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358650A-E50F-433E-6AF8-E8DC7B77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79A845B-70E4-C38C-FDA7-E24CE31F1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35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DC616-DF9A-4BAE-374F-4DF07500F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F6C7587-87CF-30CE-960D-C8945A64F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EA81B2F-C974-831E-4DC8-0F864AA19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8D5AAB4-EAB0-99C2-2C5E-343C106A5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4586B39-5B10-7465-D223-6D9055E8A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60004F5-FEAB-E5B9-77B8-849502B1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F5849B-EC69-BDA7-100A-EC5629F86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6663542-8BC9-7983-0CA3-634ACF88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67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468EB-B815-185A-8EBF-1397DBC3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DFF9CC4-D662-CC15-CF39-F66820AA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EC3E294-22C3-06E0-C114-A332F5CE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7BD5A5F-64AC-82D5-3FCF-89376239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032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2167010-B7C4-418C-48FF-B2A040AA3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9F09523-B95B-2FC1-7BC1-BDE90A4F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6691E14-580C-3544-B400-5F8FEA19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06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5F7F-AD5D-6B4C-11C8-551A1D48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C942A3-A3F2-77EE-B9D1-A129A7CF7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11D7F5-DC10-A08F-A5D4-2AF3D70C2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9DA6805-8CCF-A472-6B84-40FAEC01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EB7CC07-927C-1ACD-554D-E0E78271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6B6C623-7C05-7AF1-0944-B4B886F6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554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61519-D78C-1645-4C44-7C960B45D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E954BF8-CAF8-A8B8-0687-2511084CB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25DCB74-1D41-B1FC-65E8-55EE7AD49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1359F04-CD2A-1D01-6A15-1766FBFAC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8B65ED8-66F8-C070-2BD0-B2425FF5F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3033127-6C1D-CAC8-4978-D3A750BD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974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BF1DA1-04BD-AA4D-BF96-03314FA4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D36886A-E8C2-9B7F-3CEC-7ECE79D90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6C044A-3DEE-AB89-0B90-7EABD7E002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61EC8D-76E0-4A33-AC08-47675D5C66EB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6F3272-4A8B-FC52-356E-505E6236E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2F6500-F4DC-7116-F232-2D0765D49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6ACDB-DC4B-4FEA-AB91-C3E8DB6B94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187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png_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A36AE-3E47-0FE7-9C63-A1C923FAFB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57D453-6C00-9530-A045-5A50FC7E6D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хмара, дерево, небо, трав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4148DF98-FBB0-5442-FD2E-00A9E2834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1" y="-27183"/>
            <a:ext cx="12192000" cy="6988629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2ECCD180-B859-DDDF-8AFA-D975D8E2D99E}"/>
              </a:ext>
            </a:extLst>
          </p:cNvPr>
          <p:cNvSpPr/>
          <p:nvPr/>
        </p:nvSpPr>
        <p:spPr>
          <a:xfrm>
            <a:off x="607819" y="1707530"/>
            <a:ext cx="976640" cy="276594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F33B6DD6-CFB8-93BB-8A62-2719AC070C5C}"/>
              </a:ext>
            </a:extLst>
          </p:cNvPr>
          <p:cNvSpPr/>
          <p:nvPr/>
        </p:nvSpPr>
        <p:spPr>
          <a:xfrm>
            <a:off x="2749536" y="897508"/>
            <a:ext cx="6410467" cy="5167642"/>
          </a:xfrm>
          <a:prstGeom prst="roundRect">
            <a:avLst/>
          </a:prstGeom>
          <a:solidFill>
            <a:schemeClr val="lt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E6EDE67B-74A3-5780-151D-B38FFDC19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5" name="Рисунок 14" descr="A yellow smiley face with black outline&#10;&#10;AI-generated content may be incorrect.">
            <a:extLst>
              <a:ext uri="{FF2B5EF4-FFF2-40B4-BE49-F238E27FC236}">
                <a16:creationId xmlns:a16="http://schemas.microsoft.com/office/drawing/2014/main" id="{136FFF2C-88F1-5409-D97A-B4B4B85C50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86" r="1086"/>
          <a:stretch>
            <a:fillRect/>
          </a:stretch>
        </p:blipFill>
        <p:spPr>
          <a:xfrm>
            <a:off x="563485" y="1607535"/>
            <a:ext cx="1056147" cy="1079605"/>
          </a:xfrm>
          <a:prstGeom prst="rect">
            <a:avLst/>
          </a:prstGeom>
        </p:spPr>
      </p:pic>
      <p:pic>
        <p:nvPicPr>
          <p:cNvPr id="16" name="Рисунок 15" descr="A yellow face with black background&#10;&#10;AI-generated content may be incorrect.">
            <a:extLst>
              <a:ext uri="{FF2B5EF4-FFF2-40B4-BE49-F238E27FC236}">
                <a16:creationId xmlns:a16="http://schemas.microsoft.com/office/drawing/2014/main" id="{1770B808-E21D-27F1-BCBA-572C094B0D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32" t="3574" r="-1444" b="7446"/>
          <a:stretch>
            <a:fillRect/>
          </a:stretch>
        </p:blipFill>
        <p:spPr>
          <a:xfrm>
            <a:off x="611113" y="2596590"/>
            <a:ext cx="1008120" cy="873621"/>
          </a:xfrm>
          <a:prstGeom prst="rect">
            <a:avLst/>
          </a:prstGeom>
        </p:spPr>
      </p:pic>
      <p:pic>
        <p:nvPicPr>
          <p:cNvPr id="18" name="Рисунок 17" descr="A yellow face with black background&#10;&#10;AI-generated content may be incorrect.">
            <a:extLst>
              <a:ext uri="{FF2B5EF4-FFF2-40B4-BE49-F238E27FC236}">
                <a16:creationId xmlns:a16="http://schemas.microsoft.com/office/drawing/2014/main" id="{88C68DC6-AEDD-3D43-CEAE-22B7D1927B1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504" b="5504"/>
          <a:stretch>
            <a:fillRect/>
          </a:stretch>
        </p:blipFill>
        <p:spPr>
          <a:xfrm>
            <a:off x="637046" y="3570215"/>
            <a:ext cx="953840" cy="83084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56E4D77-4468-A4F0-9683-FE36569F6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5053" y="3352139"/>
            <a:ext cx="789500" cy="80474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87EABE3-0DF4-569F-B138-22B24EAE2F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810" y="1703741"/>
            <a:ext cx="789500" cy="80474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0F26800-7F43-F189-A1B8-223F265D7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332" y="5155751"/>
            <a:ext cx="789500" cy="8047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49EC24-CF0B-3E82-212F-4F33CF9BA8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3173" y="2614175"/>
            <a:ext cx="789500" cy="8047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C823022-C7C7-2580-2F08-5625C24177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0041" y="2000915"/>
            <a:ext cx="1058580" cy="10453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36D5222-6676-1290-2E48-B52E55A1DE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6766" y="1523938"/>
            <a:ext cx="789500" cy="80474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70AEDD1-ECA1-33B7-DB14-853B35D27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4999" y="3676919"/>
            <a:ext cx="1058580" cy="1045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F535ED3-0614-5F04-8605-5F78D7AB99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102" y="1313834"/>
            <a:ext cx="1058580" cy="104538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1099B99-0FAF-7D2A-ABCE-2C0837B913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6220" y="3461747"/>
            <a:ext cx="1058580" cy="104538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94EF8DA-F9F4-E551-0182-4116A0D3D2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8017" y="4248955"/>
            <a:ext cx="1058580" cy="104538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F8AEA0A-66CA-93C8-D10B-008869B28C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9646" y="4735106"/>
            <a:ext cx="1058580" cy="1045388"/>
          </a:xfrm>
          <a:prstGeom prst="rect">
            <a:avLst/>
          </a:prstGeom>
        </p:spPr>
      </p:pic>
      <p:pic>
        <p:nvPicPr>
          <p:cNvPr id="31" name="Рисунок 30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CC33911B-1D1F-1295-43AF-0991297B68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9" t="3911" r="38800" b="50967"/>
          <a:stretch>
            <a:fillRect/>
          </a:stretch>
        </p:blipFill>
        <p:spPr>
          <a:xfrm>
            <a:off x="4315500" y="1076325"/>
            <a:ext cx="947452" cy="843153"/>
          </a:xfrm>
          <a:prstGeom prst="rect">
            <a:avLst/>
          </a:prstGeom>
        </p:spPr>
      </p:pic>
      <p:pic>
        <p:nvPicPr>
          <p:cNvPr id="33" name="Рисунок 32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06E27D48-189A-9AFD-87C2-734421CE26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9" t="3911" r="38800" b="50967"/>
          <a:stretch>
            <a:fillRect/>
          </a:stretch>
        </p:blipFill>
        <p:spPr>
          <a:xfrm>
            <a:off x="6525855" y="2359162"/>
            <a:ext cx="947452" cy="843153"/>
          </a:xfrm>
          <a:prstGeom prst="rect">
            <a:avLst/>
          </a:prstGeom>
        </p:spPr>
      </p:pic>
      <p:pic>
        <p:nvPicPr>
          <p:cNvPr id="34" name="Рисунок 33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555D0A95-A4FB-EF86-F51B-CB07E4452C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9" t="3911" r="38800" b="50967"/>
          <a:stretch>
            <a:fillRect/>
          </a:stretch>
        </p:blipFill>
        <p:spPr>
          <a:xfrm>
            <a:off x="6897452" y="4687152"/>
            <a:ext cx="947452" cy="843153"/>
          </a:xfrm>
          <a:prstGeom prst="rect">
            <a:avLst/>
          </a:prstGeom>
        </p:spPr>
      </p:pic>
      <p:pic>
        <p:nvPicPr>
          <p:cNvPr id="36" name="Рисунок 35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DE314C3B-5B47-60D2-FB80-02BDED30C5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9" t="3911" r="38800" b="50967"/>
          <a:stretch>
            <a:fillRect/>
          </a:stretch>
        </p:blipFill>
        <p:spPr>
          <a:xfrm>
            <a:off x="2967474" y="3222285"/>
            <a:ext cx="947452" cy="843153"/>
          </a:xfrm>
          <a:prstGeom prst="rect">
            <a:avLst/>
          </a:prstGeom>
        </p:spPr>
      </p:pic>
      <p:pic>
        <p:nvPicPr>
          <p:cNvPr id="38" name="Рисунок 37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16752C35-7045-2B80-A3EF-6A64723322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1" t="2667" r="11582" b="50369"/>
          <a:stretch>
            <a:fillRect/>
          </a:stretch>
        </p:blipFill>
        <p:spPr>
          <a:xfrm>
            <a:off x="6351015" y="1075752"/>
            <a:ext cx="767688" cy="805840"/>
          </a:xfrm>
          <a:prstGeom prst="rect">
            <a:avLst/>
          </a:prstGeom>
        </p:spPr>
      </p:pic>
      <p:pic>
        <p:nvPicPr>
          <p:cNvPr id="39" name="Рисунок 38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1D1A605A-4F49-061C-8C5A-9BAAF86043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1" t="2667" r="11582" b="50369"/>
          <a:stretch>
            <a:fillRect/>
          </a:stretch>
        </p:blipFill>
        <p:spPr>
          <a:xfrm>
            <a:off x="4889024" y="2451906"/>
            <a:ext cx="874831" cy="918308"/>
          </a:xfrm>
          <a:prstGeom prst="rect">
            <a:avLst/>
          </a:prstGeom>
        </p:spPr>
      </p:pic>
      <p:pic>
        <p:nvPicPr>
          <p:cNvPr id="42" name="Рисунок 41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37392800-940D-94A7-3FB7-A05A2BC8BA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1" t="2667" r="11582" b="50369"/>
          <a:stretch>
            <a:fillRect/>
          </a:stretch>
        </p:blipFill>
        <p:spPr>
          <a:xfrm>
            <a:off x="6088439" y="3243338"/>
            <a:ext cx="874831" cy="918308"/>
          </a:xfrm>
          <a:prstGeom prst="rect">
            <a:avLst/>
          </a:prstGeom>
        </p:spPr>
      </p:pic>
      <p:pic>
        <p:nvPicPr>
          <p:cNvPr id="43" name="Рисунок 42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AA6842CE-ABEC-E45F-CDC6-B8F154A426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1" t="2667" r="11582" b="50369"/>
          <a:stretch>
            <a:fillRect/>
          </a:stretch>
        </p:blipFill>
        <p:spPr>
          <a:xfrm>
            <a:off x="5890951" y="4944585"/>
            <a:ext cx="874831" cy="918308"/>
          </a:xfrm>
          <a:prstGeom prst="rect">
            <a:avLst/>
          </a:prstGeom>
        </p:spPr>
      </p:pic>
      <p:pic>
        <p:nvPicPr>
          <p:cNvPr id="44" name="Рисунок 43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0A11E3D9-8CC2-D6A2-768B-DF180452BA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1" t="2667" r="11582" b="50369"/>
          <a:stretch>
            <a:fillRect/>
          </a:stretch>
        </p:blipFill>
        <p:spPr>
          <a:xfrm>
            <a:off x="2979684" y="4913165"/>
            <a:ext cx="874831" cy="918308"/>
          </a:xfrm>
          <a:prstGeom prst="rect">
            <a:avLst/>
          </a:prstGeom>
        </p:spPr>
      </p:pic>
      <p:pic>
        <p:nvPicPr>
          <p:cNvPr id="46" name="Рисунок 45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CDDD4A4B-556B-322D-C040-785E5CA8C9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1" t="2667" r="11582" b="50369"/>
          <a:stretch>
            <a:fillRect/>
          </a:stretch>
        </p:blipFill>
        <p:spPr>
          <a:xfrm>
            <a:off x="2997379" y="1345707"/>
            <a:ext cx="874831" cy="91830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74F5266-E787-747A-85A4-33F205AAC0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679" y="181270"/>
            <a:ext cx="1170533" cy="1164437"/>
          </a:xfrm>
          <a:prstGeom prst="rect">
            <a:avLst/>
          </a:prstGeom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7806A9C9-684E-AA8F-14F8-7F7D8C13E4DA}"/>
              </a:ext>
            </a:extLst>
          </p:cNvPr>
          <p:cNvSpPr/>
          <p:nvPr/>
        </p:nvSpPr>
        <p:spPr>
          <a:xfrm>
            <a:off x="3812609" y="2170658"/>
            <a:ext cx="896759" cy="82255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08EE14A-F683-823D-2681-7E7DB47E8AF7}"/>
              </a:ext>
            </a:extLst>
          </p:cNvPr>
          <p:cNvSpPr/>
          <p:nvPr/>
        </p:nvSpPr>
        <p:spPr>
          <a:xfrm>
            <a:off x="3895278" y="4413141"/>
            <a:ext cx="896759" cy="82255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75F5A0FD-F84E-C0CC-89D6-EB7DF6B4E3F5}"/>
              </a:ext>
            </a:extLst>
          </p:cNvPr>
          <p:cNvSpPr/>
          <p:nvPr/>
        </p:nvSpPr>
        <p:spPr>
          <a:xfrm>
            <a:off x="5189137" y="3864599"/>
            <a:ext cx="896759" cy="82255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8F332BB1-4AE0-C546-F8FF-D757D5DDB38C}"/>
              </a:ext>
            </a:extLst>
          </p:cNvPr>
          <p:cNvSpPr/>
          <p:nvPr/>
        </p:nvSpPr>
        <p:spPr>
          <a:xfrm>
            <a:off x="7369350" y="3647658"/>
            <a:ext cx="896759" cy="82255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515F273E-7B70-B44A-AB90-05CA6B593061}"/>
              </a:ext>
            </a:extLst>
          </p:cNvPr>
          <p:cNvSpPr/>
          <p:nvPr/>
        </p:nvSpPr>
        <p:spPr>
          <a:xfrm>
            <a:off x="7991221" y="4909673"/>
            <a:ext cx="896759" cy="82255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9215C8A8-E3C5-84A2-7F3C-50636233A7F7}"/>
              </a:ext>
            </a:extLst>
          </p:cNvPr>
          <p:cNvSpPr/>
          <p:nvPr/>
        </p:nvSpPr>
        <p:spPr>
          <a:xfrm>
            <a:off x="7175013" y="1500066"/>
            <a:ext cx="896759" cy="82255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76F84328-8261-1305-7EB3-26E56B1E9FC1}"/>
              </a:ext>
            </a:extLst>
          </p:cNvPr>
          <p:cNvSpPr/>
          <p:nvPr/>
        </p:nvSpPr>
        <p:spPr>
          <a:xfrm>
            <a:off x="4051695" y="3353181"/>
            <a:ext cx="914103" cy="8036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BF402DEA-936E-2792-924D-B89B6A229EED}"/>
              </a:ext>
            </a:extLst>
          </p:cNvPr>
          <p:cNvSpPr/>
          <p:nvPr/>
        </p:nvSpPr>
        <p:spPr>
          <a:xfrm>
            <a:off x="4924771" y="5154259"/>
            <a:ext cx="914103" cy="8036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1A2005E9-748C-E7B8-5736-AA871D3D9C2C}"/>
              </a:ext>
            </a:extLst>
          </p:cNvPr>
          <p:cNvSpPr/>
          <p:nvPr/>
        </p:nvSpPr>
        <p:spPr>
          <a:xfrm>
            <a:off x="5677685" y="1699589"/>
            <a:ext cx="914103" cy="8036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0BCC79AE-0B69-EC60-7667-C32FC55C7F3A}"/>
              </a:ext>
            </a:extLst>
          </p:cNvPr>
          <p:cNvSpPr/>
          <p:nvPr/>
        </p:nvSpPr>
        <p:spPr>
          <a:xfrm>
            <a:off x="7687413" y="2614175"/>
            <a:ext cx="914103" cy="8036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97D32E41-4815-4A3E-99EA-EC1B7E5BBF0B}"/>
              </a:ext>
            </a:extLst>
          </p:cNvPr>
          <p:cNvSpPr/>
          <p:nvPr/>
        </p:nvSpPr>
        <p:spPr>
          <a:xfrm>
            <a:off x="8171406" y="1515915"/>
            <a:ext cx="914103" cy="8036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’ятикутник 52">
            <a:extLst>
              <a:ext uri="{FF2B5EF4-FFF2-40B4-BE49-F238E27FC236}">
                <a16:creationId xmlns:a16="http://schemas.microsoft.com/office/drawing/2014/main" id="{B9BBC267-8317-4630-5B52-249807B59172}"/>
              </a:ext>
            </a:extLst>
          </p:cNvPr>
          <p:cNvSpPr/>
          <p:nvPr/>
        </p:nvSpPr>
        <p:spPr>
          <a:xfrm>
            <a:off x="4259190" y="960817"/>
            <a:ext cx="982194" cy="945774"/>
          </a:xfrm>
          <a:prstGeom prst="pentagon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’ятикутник 58">
            <a:extLst>
              <a:ext uri="{FF2B5EF4-FFF2-40B4-BE49-F238E27FC236}">
                <a16:creationId xmlns:a16="http://schemas.microsoft.com/office/drawing/2014/main" id="{1BD98297-77D1-1F4A-286C-288984B56B35}"/>
              </a:ext>
            </a:extLst>
          </p:cNvPr>
          <p:cNvSpPr/>
          <p:nvPr/>
        </p:nvSpPr>
        <p:spPr>
          <a:xfrm>
            <a:off x="2912410" y="3113160"/>
            <a:ext cx="982194" cy="945774"/>
          </a:xfrm>
          <a:prstGeom prst="pentagon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П’ятикутник 64">
            <a:extLst>
              <a:ext uri="{FF2B5EF4-FFF2-40B4-BE49-F238E27FC236}">
                <a16:creationId xmlns:a16="http://schemas.microsoft.com/office/drawing/2014/main" id="{05A9A411-E46F-CF2D-94D4-5350C9A5FCCA}"/>
              </a:ext>
            </a:extLst>
          </p:cNvPr>
          <p:cNvSpPr/>
          <p:nvPr/>
        </p:nvSpPr>
        <p:spPr>
          <a:xfrm>
            <a:off x="6478631" y="2257703"/>
            <a:ext cx="982194" cy="945774"/>
          </a:xfrm>
          <a:prstGeom prst="pentagon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П’ятикутник 65">
            <a:extLst>
              <a:ext uri="{FF2B5EF4-FFF2-40B4-BE49-F238E27FC236}">
                <a16:creationId xmlns:a16="http://schemas.microsoft.com/office/drawing/2014/main" id="{36721B57-7FD0-8487-AD16-B15D3FB5176D}"/>
              </a:ext>
            </a:extLst>
          </p:cNvPr>
          <p:cNvSpPr/>
          <p:nvPr/>
        </p:nvSpPr>
        <p:spPr>
          <a:xfrm>
            <a:off x="6845920" y="4580808"/>
            <a:ext cx="982194" cy="945774"/>
          </a:xfrm>
          <a:prstGeom prst="pentagon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BC63DF38-D692-80E4-03EA-A5D44EDBF0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0011" y="3702492"/>
            <a:ext cx="2822693" cy="2822693"/>
          </a:xfrm>
          <a:prstGeom prst="rect">
            <a:avLst/>
          </a:prstGeom>
        </p:spPr>
      </p:pic>
      <p:pic>
        <p:nvPicPr>
          <p:cNvPr id="75" name="Рисунок 74" descr="Зображення, що містить логотип, Графіка, коло, Шрифт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A02B58E8-524B-B01C-FF62-4FE9FA24C7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500" b="61389" l="9271" r="33177">
                        <a14:foregroundMark x1="20521" y1="31019" x2="20521" y2="31019"/>
                        <a14:foregroundMark x1="20833" y1="38148" x2="20833" y2="38148"/>
                        <a14:foregroundMark x1="20417" y1="30370" x2="20417" y2="30370"/>
                        <a14:foregroundMark x1="22396" y1="17500" x2="22396" y2="17500"/>
                        <a14:foregroundMark x1="33177" y1="35185" x2="33177" y2="35185"/>
                        <a14:foregroundMark x1="20417" y1="29630" x2="23802" y2="30185"/>
                        <a14:foregroundMark x1="20417" y1="29815" x2="19688" y2="39444"/>
                        <a14:foregroundMark x1="19688" y1="39444" x2="24531" y2="36574"/>
                        <a14:foregroundMark x1="24531" y1="36574" x2="18958" y2="37222"/>
                        <a14:foregroundMark x1="18958" y1="37222" x2="23333" y2="38889"/>
                        <a14:foregroundMark x1="23333" y1="38889" x2="18125" y2="38611"/>
                        <a14:foregroundMark x1="18125" y1="38611" x2="22552" y2="43704"/>
                        <a14:foregroundMark x1="22552" y1="43704" x2="23229" y2="40463"/>
                        <a14:foregroundMark x1="22969" y1="28148" x2="23802" y2="40000"/>
                        <a14:foregroundMark x1="23802" y1="40000" x2="23698" y2="36296"/>
                        <a14:foregroundMark x1="24740" y1="36852" x2="24635" y2="39815"/>
                        <a14:foregroundMark x1="24271" y1="29815" x2="24271" y2="29815"/>
                        <a14:foregroundMark x1="24740" y1="33148" x2="24583" y2="32037"/>
                        <a14:foregroundMark x1="24167" y1="45185" x2="24167" y2="45185"/>
                        <a14:foregroundMark x1="24010" y1="42870" x2="24010" y2="42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2339" r="64232" b="33111"/>
          <a:stretch>
            <a:fillRect/>
          </a:stretch>
        </p:blipFill>
        <p:spPr>
          <a:xfrm>
            <a:off x="9224727" y="892255"/>
            <a:ext cx="1830253" cy="1911174"/>
          </a:xfrm>
          <a:prstGeom prst="rect">
            <a:avLst/>
          </a:prstGeom>
        </p:spPr>
      </p:pic>
      <p:pic>
        <p:nvPicPr>
          <p:cNvPr id="77" name="Рисунок 76" descr="Зображення, що містить логотип, Графіка, коло, Шрифт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3325D9BC-2009-4856-C8F4-0C353CE2CD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9352" b="68519" l="39115" r="60938">
                        <a14:foregroundMark x1="39844" y1="46667" x2="39844" y2="46667"/>
                        <a14:foregroundMark x1="49688" y1="47870" x2="49688" y2="47870"/>
                        <a14:foregroundMark x1="51667" y1="51296" x2="51667" y2="51296"/>
                        <a14:foregroundMark x1="50417" y1="68519" x2="50417" y2="68519"/>
                        <a14:foregroundMark x1="60938" y1="51481" x2="60938" y2="51481"/>
                        <a14:foregroundMark x1="48281" y1="49815" x2="48281" y2="49815"/>
                        <a14:foregroundMark x1="50052" y1="45370" x2="50052" y2="45370"/>
                        <a14:foregroundMark x1="51667" y1="44167" x2="51667" y2="44167"/>
                        <a14:foregroundMark x1="51667" y1="48981" x2="51667" y2="48981"/>
                        <a14:foregroundMark x1="51667" y1="52963" x2="51667" y2="52963"/>
                        <a14:foregroundMark x1="51771" y1="56296" x2="51771" y2="56296"/>
                        <a14:foregroundMark x1="51771" y1="53519" x2="47240" y2="53333"/>
                        <a14:foregroundMark x1="50885" y1="46019" x2="51458" y2="54815"/>
                        <a14:foregroundMark x1="51667" y1="45185" x2="50885" y2="42500"/>
                        <a14:foregroundMark x1="51198" y1="43148" x2="51198" y2="43148"/>
                        <a14:foregroundMark x1="39115" y1="48519" x2="39115" y2="4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43" t="24648" r="36572" b="26406"/>
          <a:stretch>
            <a:fillRect/>
          </a:stretch>
        </p:blipFill>
        <p:spPr>
          <a:xfrm>
            <a:off x="9365742" y="806989"/>
            <a:ext cx="1683258" cy="1790361"/>
          </a:xfrm>
          <a:prstGeom prst="rect">
            <a:avLst/>
          </a:prstGeom>
        </p:spPr>
      </p:pic>
      <p:pic>
        <p:nvPicPr>
          <p:cNvPr id="82" name="Рисунок 81" descr="Зображення, що містить логотип, Графіка, коло, Шрифт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63E038C5-366A-A7C7-76E5-CB665A0BFE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556" b="93519" l="68646" r="89531">
                        <a14:foregroundMark x1="68646" y1="58704" x2="68646" y2="58704"/>
                        <a14:foregroundMark x1="78021" y1="56667" x2="78021" y2="56667"/>
                        <a14:foregroundMark x1="78854" y1="54352" x2="78854" y2="54352"/>
                        <a14:foregroundMark x1="80156" y1="52685" x2="80156" y2="52685"/>
                        <a14:foregroundMark x1="79688" y1="40648" x2="79688" y2="40648"/>
                        <a14:foregroundMark x1="89531" y1="57130" x2="89531" y2="57130"/>
                        <a14:foregroundMark x1="77083" y1="59537" x2="80365" y2="59352"/>
                        <a14:foregroundMark x1="80260" y1="60370" x2="79583" y2="66481"/>
                        <a14:foregroundMark x1="76510" y1="67500" x2="84167" y2="67037"/>
                        <a14:foregroundMark x1="82240" y1="66852" x2="80990" y2="58333"/>
                        <a14:foregroundMark x1="77240" y1="54630" x2="76406" y2="60185"/>
                        <a14:foregroundMark x1="78073" y1="54537" x2="81198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90" t="36501" r="8470"/>
          <a:stretch>
            <a:fillRect/>
          </a:stretch>
        </p:blipFill>
        <p:spPr>
          <a:xfrm>
            <a:off x="9358024" y="848693"/>
            <a:ext cx="1641871" cy="234206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3B4433-E47A-4A47-850A-08FA31FC44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6995685" y="-512269"/>
            <a:ext cx="7606748" cy="621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4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8" grpId="0" animBg="1"/>
      <p:bldP spid="11" grpId="0" animBg="1"/>
      <p:bldP spid="12" grpId="0" animBg="1"/>
      <p:bldP spid="14" grpId="0" animBg="1"/>
      <p:bldP spid="17" grpId="0" animBg="1"/>
      <p:bldP spid="22" grpId="0" animBg="1"/>
      <p:bldP spid="32" grpId="0" animBg="1"/>
      <p:bldP spid="35" grpId="0" animBg="1"/>
      <p:bldP spid="37" grpId="0" animBg="1"/>
      <p:bldP spid="49" grpId="0" animBg="1"/>
      <p:bldP spid="50" grpId="0" animBg="1"/>
      <p:bldP spid="53" grpId="0" animBg="1"/>
      <p:bldP spid="59" grpId="0" animBg="1"/>
      <p:bldP spid="65" grpId="0" animBg="1"/>
      <p:bldP spid="6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3641F5-AED6-4CC7-9C00-197819298ED8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29890537-F85F-4322-89EB-87167967AA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F749C3-D822-483E-9FF6-BF246F9A13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Анастасія Сомова</dc:creator>
  <cp:lastModifiedBy>Анастасія Сомова</cp:lastModifiedBy>
  <cp:revision>27</cp:revision>
  <dcterms:created xsi:type="dcterms:W3CDTF">2025-10-19T22:11:30Z</dcterms:created>
  <dcterms:modified xsi:type="dcterms:W3CDTF">2025-10-30T09:18:30Z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