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474522-F6FA-02D4-37CD-BBDF52605A2F}" v="2" dt="2025-10-27T08:47:41.0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4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настасія Сомова" userId="2b3f2ec039135a31" providerId="LiveId" clId="{00DD6A0E-2B95-4E2A-9FD2-E479DD2D9C1C}"/>
    <pc:docChg chg="undo custSel modSld">
      <pc:chgData name="Анастасія Сомова" userId="2b3f2ec039135a31" providerId="LiveId" clId="{00DD6A0E-2B95-4E2A-9FD2-E479DD2D9C1C}" dt="2025-10-21T01:01:25.661" v="280" actId="207"/>
      <pc:docMkLst>
        <pc:docMk/>
      </pc:docMkLst>
      <pc:sldChg chg="addSp delSp modSp mod delAnim modAnim">
        <pc:chgData name="Анастасія Сомова" userId="2b3f2ec039135a31" providerId="LiveId" clId="{00DD6A0E-2B95-4E2A-9FD2-E479DD2D9C1C}" dt="2025-10-21T01:01:25.661" v="280" actId="207"/>
        <pc:sldMkLst>
          <pc:docMk/>
          <pc:sldMk cId="1084007513" sldId="258"/>
        </pc:sldMkLst>
        <pc:spChg chg="add mod ord">
          <ac:chgData name="Анастасія Сомова" userId="2b3f2ec039135a31" providerId="LiveId" clId="{00DD6A0E-2B95-4E2A-9FD2-E479DD2D9C1C}" dt="2025-10-21T01:01:25.661" v="280" actId="207"/>
          <ac:spMkLst>
            <pc:docMk/>
            <pc:sldMk cId="1084007513" sldId="258"/>
            <ac:spMk id="21" creationId="{54C74110-ED4C-61CA-664C-78E281A3F181}"/>
          </ac:spMkLst>
        </pc:spChg>
        <pc:picChg chg="mod">
          <ac:chgData name="Анастасія Сомова" userId="2b3f2ec039135a31" providerId="LiveId" clId="{00DD6A0E-2B95-4E2A-9FD2-E479DD2D9C1C}" dt="2025-10-21T00:52:57.060" v="7" actId="1076"/>
          <ac:picMkLst>
            <pc:docMk/>
            <pc:sldMk cId="1084007513" sldId="258"/>
            <ac:picMk id="5" creationId="{498CD98D-851B-6558-ADE2-0588707A5902}"/>
          </ac:picMkLst>
        </pc:picChg>
        <pc:picChg chg="mod ord">
          <ac:chgData name="Анастасія Сомова" userId="2b3f2ec039135a31" providerId="LiveId" clId="{00DD6A0E-2B95-4E2A-9FD2-E479DD2D9C1C}" dt="2025-10-21T00:56:10.146" v="114" actId="1076"/>
          <ac:picMkLst>
            <pc:docMk/>
            <pc:sldMk cId="1084007513" sldId="258"/>
            <ac:picMk id="8" creationId="{8F8C4258-10A5-2B43-957E-AC04B395E0B3}"/>
          </ac:picMkLst>
        </pc:picChg>
        <pc:picChg chg="mod ord">
          <ac:chgData name="Анастасія Сомова" userId="2b3f2ec039135a31" providerId="LiveId" clId="{00DD6A0E-2B95-4E2A-9FD2-E479DD2D9C1C}" dt="2025-10-21T00:56:33.641" v="130" actId="1076"/>
          <ac:picMkLst>
            <pc:docMk/>
            <pc:sldMk cId="1084007513" sldId="258"/>
            <ac:picMk id="10" creationId="{21F7C67A-0779-DD7A-9CAC-8F717C64E130}"/>
          </ac:picMkLst>
        </pc:picChg>
        <pc:picChg chg="mod ord">
          <ac:chgData name="Анастасія Сомова" userId="2b3f2ec039135a31" providerId="LiveId" clId="{00DD6A0E-2B95-4E2A-9FD2-E479DD2D9C1C}" dt="2025-10-21T00:56:23.674" v="122" actId="1076"/>
          <ac:picMkLst>
            <pc:docMk/>
            <pc:sldMk cId="1084007513" sldId="258"/>
            <ac:picMk id="11" creationId="{8B049492-5EC4-F26E-6327-B785E107C156}"/>
          </ac:picMkLst>
        </pc:picChg>
        <pc:picChg chg="mod ord">
          <ac:chgData name="Анастасія Сомова" userId="2b3f2ec039135a31" providerId="LiveId" clId="{00DD6A0E-2B95-4E2A-9FD2-E479DD2D9C1C}" dt="2025-10-21T00:56:42.714" v="138" actId="1076"/>
          <ac:picMkLst>
            <pc:docMk/>
            <pc:sldMk cId="1084007513" sldId="258"/>
            <ac:picMk id="12" creationId="{75154CE7-1BE9-B91D-2756-0E3688E9273F}"/>
          </ac:picMkLst>
        </pc:picChg>
        <pc:picChg chg="mod ord">
          <ac:chgData name="Анастасія Сомова" userId="2b3f2ec039135a31" providerId="LiveId" clId="{00DD6A0E-2B95-4E2A-9FD2-E479DD2D9C1C}" dt="2025-10-21T00:56:50.148" v="141" actId="170"/>
          <ac:picMkLst>
            <pc:docMk/>
            <pc:sldMk cId="1084007513" sldId="258"/>
            <ac:picMk id="13" creationId="{3441369F-9B5D-1EB9-29F6-1442DB41B1E8}"/>
          </ac:picMkLst>
        </pc:picChg>
        <pc:picChg chg="add mod">
          <ac:chgData name="Анастасія Сомова" userId="2b3f2ec039135a31" providerId="LiveId" clId="{00DD6A0E-2B95-4E2A-9FD2-E479DD2D9C1C}" dt="2025-10-21T00:59:49.691" v="177" actId="1076"/>
          <ac:picMkLst>
            <pc:docMk/>
            <pc:sldMk cId="1084007513" sldId="258"/>
            <ac:picMk id="14" creationId="{7E5BFA83-5BAF-8368-E5FD-58BFE3D5260E}"/>
          </ac:picMkLst>
        </pc:picChg>
        <pc:picChg chg="mod ord">
          <ac:chgData name="Анастасія Сомова" userId="2b3f2ec039135a31" providerId="LiveId" clId="{00DD6A0E-2B95-4E2A-9FD2-E479DD2D9C1C}" dt="2025-10-21T00:56:56.769" v="143" actId="1076"/>
          <ac:picMkLst>
            <pc:docMk/>
            <pc:sldMk cId="1084007513" sldId="258"/>
            <ac:picMk id="15" creationId="{5EAA2C16-B15A-B44A-A729-E2620FECD497}"/>
          </ac:picMkLst>
        </pc:picChg>
        <pc:picChg chg="mod ord">
          <ac:chgData name="Анастасія Сомова" userId="2b3f2ec039135a31" providerId="LiveId" clId="{00DD6A0E-2B95-4E2A-9FD2-E479DD2D9C1C}" dt="2025-10-21T00:57:07.532" v="148" actId="170"/>
          <ac:picMkLst>
            <pc:docMk/>
            <pc:sldMk cId="1084007513" sldId="258"/>
            <ac:picMk id="16" creationId="{574491C6-F43A-1472-9FA1-A8E9AA3AAE61}"/>
          </ac:picMkLst>
        </pc:picChg>
        <pc:picChg chg="mod ord">
          <ac:chgData name="Анастасія Сомова" userId="2b3f2ec039135a31" providerId="LiveId" clId="{00DD6A0E-2B95-4E2A-9FD2-E479DD2D9C1C}" dt="2025-10-21T00:57:16.925" v="152" actId="1076"/>
          <ac:picMkLst>
            <pc:docMk/>
            <pc:sldMk cId="1084007513" sldId="258"/>
            <ac:picMk id="17" creationId="{019905A1-C0F8-D7B5-F415-3BAC461F9920}"/>
          </ac:picMkLst>
        </pc:picChg>
        <pc:picChg chg="mod ord">
          <ac:chgData name="Анастасія Сомова" userId="2b3f2ec039135a31" providerId="LiveId" clId="{00DD6A0E-2B95-4E2A-9FD2-E479DD2D9C1C}" dt="2025-10-21T00:57:19.721" v="153" actId="1076"/>
          <ac:picMkLst>
            <pc:docMk/>
            <pc:sldMk cId="1084007513" sldId="258"/>
            <ac:picMk id="18" creationId="{A434B023-3170-73A1-C17F-3D7FA9E88BA4}"/>
          </ac:picMkLst>
        </pc:picChg>
        <pc:picChg chg="mod ord">
          <ac:chgData name="Анастасія Сомова" userId="2b3f2ec039135a31" providerId="LiveId" clId="{00DD6A0E-2B95-4E2A-9FD2-E479DD2D9C1C}" dt="2025-10-21T00:57:26.292" v="158" actId="170"/>
          <ac:picMkLst>
            <pc:docMk/>
            <pc:sldMk cId="1084007513" sldId="258"/>
            <ac:picMk id="19" creationId="{22CF478E-55DF-CC0B-B8BF-C5AC657D3D88}"/>
          </ac:picMkLst>
        </pc:picChg>
        <pc:picChg chg="mod ord">
          <ac:chgData name="Анастасія Сомова" userId="2b3f2ec039135a31" providerId="LiveId" clId="{00DD6A0E-2B95-4E2A-9FD2-E479DD2D9C1C}" dt="2025-10-21T01:00:22.708" v="183" actId="1076"/>
          <ac:picMkLst>
            <pc:docMk/>
            <pc:sldMk cId="1084007513" sldId="258"/>
            <ac:picMk id="20" creationId="{8EE22106-AEAA-BE25-6905-A78FE7A458EB}"/>
          </ac:picMkLst>
        </pc:picChg>
        <pc:picChg chg="add mod">
          <ac:chgData name="Анастасія Сомова" userId="2b3f2ec039135a31" providerId="LiveId" clId="{00DD6A0E-2B95-4E2A-9FD2-E479DD2D9C1C}" dt="2025-10-21T00:57:59.101" v="168" actId="1076"/>
          <ac:picMkLst>
            <pc:docMk/>
            <pc:sldMk cId="1084007513" sldId="258"/>
            <ac:picMk id="22" creationId="{DE7956BB-8CD7-1946-1EBF-8FCE1BAC4E49}"/>
          </ac:picMkLst>
        </pc:picChg>
      </pc:sldChg>
    </pc:docChg>
  </pc:docChgLst>
  <pc:docChgLst>
    <pc:chgData name="somovaasya3" userId="S::somovaasya3_gmail.com#ext#@slideedu.onmicrosoft.com::05b36399-d501-4a7b-87fd-615099445ab5" providerId="AD" clId="Web-{67474522-F6FA-02D4-37CD-BBDF52605A2F}"/>
    <pc:docChg chg="modSld">
      <pc:chgData name="somovaasya3" userId="S::somovaasya3_gmail.com#ext#@slideedu.onmicrosoft.com::05b36399-d501-4a7b-87fd-615099445ab5" providerId="AD" clId="Web-{67474522-F6FA-02D4-37CD-BBDF52605A2F}" dt="2025-10-27T08:47:39.782" v="0"/>
      <pc:docMkLst>
        <pc:docMk/>
      </pc:docMkLst>
      <pc:sldChg chg="modSp">
        <pc:chgData name="somovaasya3" userId="S::somovaasya3_gmail.com#ext#@slideedu.onmicrosoft.com::05b36399-d501-4a7b-87fd-615099445ab5" providerId="AD" clId="Web-{67474522-F6FA-02D4-37CD-BBDF52605A2F}" dt="2025-10-27T08:47:39.782" v="0"/>
        <pc:sldMkLst>
          <pc:docMk/>
          <pc:sldMk cId="1084007513" sldId="258"/>
        </pc:sldMkLst>
        <pc:picChg chg="mod">
          <ac:chgData name="somovaasya3" userId="S::somovaasya3_gmail.com#ext#@slideedu.onmicrosoft.com::05b36399-d501-4a7b-87fd-615099445ab5" providerId="AD" clId="Web-{67474522-F6FA-02D4-37CD-BBDF52605A2F}" dt="2025-10-27T08:47:39.782" v="0"/>
          <ac:picMkLst>
            <pc:docMk/>
            <pc:sldMk cId="1084007513" sldId="258"/>
            <ac:picMk id="14" creationId="{7E5BFA83-5BAF-8368-E5FD-58BFE3D5260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0ABFF-143E-E2AB-EEC1-1E7DFFC9B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393EC7-8C89-58AD-6762-732539F379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D8E59-F137-44F8-9A6E-4211E4219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7C40-9141-4582-811B-587CBAD06424}" type="datetimeFigureOut">
              <a:rPr lang="uk-UA" smtClean="0"/>
              <a:t>27.10.2025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E66B6-9425-B7E7-AAA2-A604FDBC8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1C53D-79EA-BE50-6A64-CA7517A61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0A90-37B5-457F-94D9-41F3C8AA22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253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CBC01-EABB-AA04-658E-8025E1891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552D8E-432A-C45B-BE67-58C2B76B61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1FF28-6B70-8C62-F62A-C9F8E7F6A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7C40-9141-4582-811B-587CBAD06424}" type="datetimeFigureOut">
              <a:rPr lang="uk-UA" smtClean="0"/>
              <a:t>27.10.2025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EA54E-368F-B33E-D453-FC6BB7047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5403D-8D0C-03D5-969B-DD9435E6A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0A90-37B5-457F-94D9-41F3C8AA22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9926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0A5ABF-0AE9-F87B-3246-BFC4C70F4E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22198-146D-BFFC-47D3-0933840FF2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50A9D-BDB8-E8D1-94BA-FFA38592E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7C40-9141-4582-811B-587CBAD06424}" type="datetimeFigureOut">
              <a:rPr lang="uk-UA" smtClean="0"/>
              <a:t>27.10.2025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06FED-69D1-8C0D-C788-022D9EACA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EF774-8468-42D4-D319-3095CCBA4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0A90-37B5-457F-94D9-41F3C8AA22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1350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E9377-CB63-7A35-A76F-BB15009D1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6EA5E-A007-CE13-44A3-9BF1169A5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BCACA-083C-DB6B-A33D-A28E05EE2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7C40-9141-4582-811B-587CBAD06424}" type="datetimeFigureOut">
              <a:rPr lang="uk-UA" smtClean="0"/>
              <a:t>27.10.2025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0DF82-FEA0-2269-0069-DAD6D863C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70310-21AE-509F-9203-029699A05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0A90-37B5-457F-94D9-41F3C8AA22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9520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061B6-D948-4733-1B94-5317C8FBD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F39F1A-5893-6525-1AE1-5207C2321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91B31-5B9E-681E-AC7D-D109AF29E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7C40-9141-4582-811B-587CBAD06424}" type="datetimeFigureOut">
              <a:rPr lang="uk-UA" smtClean="0"/>
              <a:t>27.10.2025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F3859-01C2-6A61-0284-D8A499BF2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0B776-3A31-CCB0-6D41-9D3047826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0A90-37B5-457F-94D9-41F3C8AA22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350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65DF8-875B-FBA2-DB48-5B0062F71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CA15F-A54F-C67B-3C16-87E59928FC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864F8D-0DED-331F-16DA-8875DF207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994F8D-B14E-092B-63FE-760A00C76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7C40-9141-4582-811B-587CBAD06424}" type="datetimeFigureOut">
              <a:rPr lang="uk-UA" smtClean="0"/>
              <a:t>27.10.2025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F53786-8993-FCF6-018C-0588221DC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1598E6-5D9D-D190-A69F-0487650BC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0A90-37B5-457F-94D9-41F3C8AA22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8732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28909-58D6-10C0-446C-C9C8DA736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461DD8-B98F-CD93-1293-5ADACD766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E0F8DD-1DD6-5DD8-D314-CC7A47D347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2987FD-0F08-BE3E-353E-61FFB170ED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64B896-AE50-6896-6DE4-E1E7A8794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1A669A-F026-4E5D-B7BA-82C821FF6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7C40-9141-4582-811B-587CBAD06424}" type="datetimeFigureOut">
              <a:rPr lang="uk-UA" smtClean="0"/>
              <a:t>27.10.2025</a:t>
            </a:fld>
            <a:endParaRPr lang="uk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553F5A-F00D-952D-BBDE-F3108BB1D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B7FCA5-AD9C-CA5A-43F5-EE3F664FE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0A90-37B5-457F-94D9-41F3C8AA22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27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C520B-371C-E94A-FB4F-35ADA8C19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EBCA95-14C2-51C6-0CDA-9E4D0C051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7C40-9141-4582-811B-587CBAD06424}" type="datetimeFigureOut">
              <a:rPr lang="uk-UA" smtClean="0"/>
              <a:t>27.10.2025</a:t>
            </a:fld>
            <a:endParaRPr lang="uk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48DE89-C5A6-BAD7-8FB0-85733D894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DAA660-42E3-4678-FBDA-37503FD62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0A90-37B5-457F-94D9-41F3C8AA22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7124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E76761-1F1B-B33C-73DD-D9FBC601B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7C40-9141-4582-811B-587CBAD06424}" type="datetimeFigureOut">
              <a:rPr lang="uk-UA" smtClean="0"/>
              <a:t>27.10.2025</a:t>
            </a:fld>
            <a:endParaRPr lang="uk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CC23B4-F50C-AEE4-5AFE-59F11DADC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110870-2B56-7B26-5A26-1FBF27A70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0A90-37B5-457F-94D9-41F3C8AA22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1354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E8C4A-8D86-27D2-6DB7-E27AF050A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D536D-D0BF-EF74-FFB2-71E620629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9EDBFA-BC10-E549-2B85-8470FAFD08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6C6F48-FC8C-8AF0-341E-1194EE245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7C40-9141-4582-811B-587CBAD06424}" type="datetimeFigureOut">
              <a:rPr lang="uk-UA" smtClean="0"/>
              <a:t>27.10.2025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1E50E7-63E4-A158-D370-136391041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A0C06-9938-396B-E4B3-860F2DD31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0A90-37B5-457F-94D9-41F3C8AA22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3042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D1576-21F1-CE99-9310-4A2840099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436483-235A-1A17-156E-63193E7AE1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A89AB1-A25F-7907-3556-F061D9CF0F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187FFA-ABAE-69A8-F980-55F604252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7C40-9141-4582-811B-587CBAD06424}" type="datetimeFigureOut">
              <a:rPr lang="uk-UA" smtClean="0"/>
              <a:t>27.10.2025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7BF692-72B0-6174-37EC-4656A5875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7E384C-A31E-8D0D-B97B-EFD4D1768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0A90-37B5-457F-94D9-41F3C8AA22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5345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0F7B10-2624-4010-B692-D2174589A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E62EAB-B75D-3B41-2909-5B151EC0B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559BE-876B-DD8E-A772-AECEE3D136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567C40-9141-4582-811B-587CBAD06424}" type="datetimeFigureOut">
              <a:rPr lang="uk-UA" smtClean="0"/>
              <a:t>27.10.2025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F7445-7896-D777-EC99-0DFECE7BEE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A5D59-0D18-EAC6-0C0E-4E01CF8086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740A90-37B5-457F-94D9-41F3C8AA22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1731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A54CA1-F8B5-989B-AF3D-62343072D4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AA1501E8-3C4F-7507-93FF-ADA80265B5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Зображення, що містить Цифрове компонування, Комп’ютерна гра, мультфільм, небо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9C552A0C-4242-11CA-1999-DFB07A908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857"/>
          </a:xfrm>
          <a:prstGeom prst="rect">
            <a:avLst/>
          </a:prstGeom>
        </p:spPr>
      </p:pic>
      <p:pic>
        <p:nvPicPr>
          <p:cNvPr id="5" name="Рисунок 4" descr="Зображення, що містить картинки, малюнок, ілюстрація, мультфільм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498CD98D-851B-6558-ADE2-0588707A59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623" y="3019181"/>
            <a:ext cx="3738993" cy="3738993"/>
          </a:xfrm>
          <a:prstGeom prst="rect">
            <a:avLst/>
          </a:prstGeom>
        </p:spPr>
      </p:pic>
      <p:sp>
        <p:nvSpPr>
          <p:cNvPr id="21" name="Прямокутник: округлені кути 20">
            <a:extLst>
              <a:ext uri="{FF2B5EF4-FFF2-40B4-BE49-F238E27FC236}">
                <a16:creationId xmlns:a16="http://schemas.microsoft.com/office/drawing/2014/main" id="{54C74110-ED4C-61CA-664C-78E281A3F181}"/>
              </a:ext>
            </a:extLst>
          </p:cNvPr>
          <p:cNvSpPr/>
          <p:nvPr/>
        </p:nvSpPr>
        <p:spPr>
          <a:xfrm>
            <a:off x="1981896" y="526426"/>
            <a:ext cx="7615202" cy="5421085"/>
          </a:xfrm>
          <a:prstGeom prst="round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F8C4258-10A5-2B43-957E-AC04B395E0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2096" y="2036062"/>
            <a:ext cx="2847079" cy="284098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1F7C67A-0779-DD7A-9CAC-8F717C64E1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3926" y="2029965"/>
            <a:ext cx="2847079" cy="284707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B049492-5EC4-F26E-6327-B785E107C1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1977" y="2864467"/>
            <a:ext cx="2322777" cy="179237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5154CE7-1BE9-B91D-2756-0E3688E927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7813" y="2873944"/>
            <a:ext cx="2328874" cy="179237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441369F-9B5D-1EB9-29F6-1442DB41B1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13926" y="2563047"/>
            <a:ext cx="3097036" cy="206672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EAA2C16-B15A-B44A-A729-E2620FECD4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18041" y="2553570"/>
            <a:ext cx="3097036" cy="206672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74491C6-F43A-1472-9FA1-A8E9AA3AAE6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87918" y="2409785"/>
            <a:ext cx="2328874" cy="2091109"/>
          </a:xfrm>
          <a:prstGeom prst="rect">
            <a:avLst/>
          </a:prstGeom>
        </p:spPr>
      </p:pic>
      <p:pic>
        <p:nvPicPr>
          <p:cNvPr id="17" name="Рисунок 16" descr="Зображення, що містить грива, кобила, кінь, жеребець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019905A1-C0F8-D7B5-F415-3BAC461F99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741" y="2407790"/>
            <a:ext cx="2323809" cy="2091428"/>
          </a:xfrm>
          <a:prstGeom prst="rect">
            <a:avLst/>
          </a:prstGeom>
        </p:spPr>
      </p:pic>
      <p:pic>
        <p:nvPicPr>
          <p:cNvPr id="14" name="Рисунок 13" descr="A green and gold door&#10;&#10;AI-generated content may be incorrect.">
            <a:extLst>
              <a:ext uri="{FF2B5EF4-FFF2-40B4-BE49-F238E27FC236}">
                <a16:creationId xmlns:a16="http://schemas.microsoft.com/office/drawing/2014/main" id="{7E5BFA83-5BAF-8368-E5FD-58BFE3D5260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23352" y="227310"/>
            <a:ext cx="3815289" cy="572293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434B023-3170-73A1-C17F-3D7FA9E88BA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59626" y="2134344"/>
            <a:ext cx="2658086" cy="265199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2CF478E-55DF-CC0B-B8BF-C5AC657D3D8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30845" y="2190065"/>
            <a:ext cx="2651990" cy="26519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EE22106-AEAA-BE25-6905-A78FE7A458E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34899" y="425717"/>
            <a:ext cx="5719332" cy="572293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E7956BB-8CD7-1946-1EBF-8FCE1BAC4E4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18145" y="156996"/>
            <a:ext cx="1585097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0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CF3917-8168-4751-A87A-389AB16D4D78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2EACEEC6-C0CA-4517-BA7D-04EB031005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1D2A25-3198-4BBE-81E8-60C009DE08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Анастасія Сомова</dc:creator>
  <cp:lastModifiedBy>Анастасія Сомова</cp:lastModifiedBy>
  <cp:revision>6</cp:revision>
  <dcterms:created xsi:type="dcterms:W3CDTF">2025-10-19T20:13:40Z</dcterms:created>
  <dcterms:modified xsi:type="dcterms:W3CDTF">2025-10-27T08:47:50Z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