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BBD95-0696-4E0D-86E8-03570A35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0922BC-3D14-4A10-8FEA-DF13AC357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6E679-B220-4C0F-A276-65E8108F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B9499-2600-4B5E-9450-C6EB8AFB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3DA95-C7AC-4C41-8908-7F1D29D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551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E2ED0-7BCB-41A6-987A-7F6D791B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58A841-3F33-4479-9F62-3677CA02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F88DA-4C7E-4B00-A21F-B7B9B318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BCDB5-B4BE-4395-A048-EE464F05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3480E0-C29C-42C8-9C62-95A186CD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01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DF7872-2D3A-4B30-A5B8-9E67344AE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93AE14-6790-4E30-98E3-6489AE2D1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1CCC4-7977-4BEB-B5C3-C6ADD176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9584C-D91A-434E-94F1-B861C0EB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0898C-6724-4721-B68A-FBA0AC3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4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17F31-5D5D-48E7-A9A0-7A0EB9E9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1A39F-DF16-4241-9B98-8267670E6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7CDEA-9430-4108-A021-CF3164D5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C50943-E3AB-4DC0-9CDA-ED1FD29C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918CC-B0D3-46D3-8CCB-C13BB46B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56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502B-7A84-42CF-BB59-E517848E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59868-317D-4719-A1BF-0B1F9D47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32548-C63C-4766-B55B-ECFCFA86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EA394-B631-4B83-846F-7ABB1632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84DD8-EB69-443C-AC78-6BF6427C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83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C602-8877-499C-ABB9-FD674B98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1740E-5D15-46A3-9B94-B386E0A91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33B94-5E28-4538-8E74-1A072A04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3CDCD-39DC-455D-AB2C-E20949F6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25853-E7C3-4AA5-882A-473F65A1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354AB-8C19-4A9A-A75C-A9FB5333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966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E974-93BD-489B-BC00-DA2E7E55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06378-1A34-4A36-B495-4E8DA37E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8F797-C119-4E3D-8796-505BDA6E6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1664E-E0DA-4D02-B5D6-CE0050A5E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9008BD-66D0-454D-B187-5614AA2FC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94AED-FA4D-4452-8366-1A628731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0E4E7E-CC4F-4A00-8919-32A5CBC5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AB46ED-9896-470F-97BA-6E8DA730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30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ADABF-B4C8-4A33-8141-5AAC2101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F4A005-C1B7-46F1-91E9-C0B587AA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9E448D-D6DB-496F-8C31-D3801364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805CE6-F78D-45E4-9A9E-B9078D03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47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24388-8F72-4EE9-B41B-BA60133F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CCCE5C-26DF-43DC-B16C-2BE4A726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C96ECC-A293-4049-B109-1C4B296D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734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50863-76B7-455B-BF97-3BB67373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F0248-EA9F-45D7-9954-D44C5257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A4529A-EDA0-4A9B-A6A3-DA24C1AC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49B61F-64CC-49C8-9C3A-FC93CD7C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12E403-F20D-4A4D-9A6E-CFD2869D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E0BE9-CC1E-4256-B28C-EBCD1DC3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084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348AB-A73F-4DFA-A7A5-96665880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B4B6FE-0C2C-4763-8832-0480D667E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C7963-FA9D-4684-9875-A7C9B8FB7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566D2-9537-4B1A-B74A-CFE1230B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07F98-FF30-4318-A0BD-BAAB41B9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88AE9-2EF0-47BC-A38F-1775C52C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109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B0191-F1BD-4F08-80C1-218162C3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54ADB-A486-4DF6-B2EA-1BB280F50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B1EE-4586-4074-83B8-FEEFE3E6C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76A3-B587-43C5-9D1F-1F32D5B06B7E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30756-EA36-4F03-989A-93C6592D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244E5-6899-48E3-9AC6-CAC7EF7D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6462-E0E5-4C43-98F5-F7E1733C0A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9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2663E-E8CF-4B0E-9E80-C89678B8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DB4D7-4F51-43BF-AA62-0131D660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44" y="1925609"/>
            <a:ext cx="4560849" cy="456084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DC133-0079-4B90-B6D3-FA7B09738C2C}"/>
              </a:ext>
            </a:extLst>
          </p:cNvPr>
          <p:cNvSpPr/>
          <p:nvPr/>
        </p:nvSpPr>
        <p:spPr>
          <a:xfrm>
            <a:off x="624467" y="1293540"/>
            <a:ext cx="6772507" cy="4181709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C0AC24-6B69-401B-8844-81042D7F6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45" y="2471854"/>
            <a:ext cx="2120589" cy="21205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DF6C12-CB05-424C-B657-29E154AAA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84" y="2095964"/>
            <a:ext cx="2666072" cy="26660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002589-8EA5-4377-BEAA-B1CC837F9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9" y="1851102"/>
            <a:ext cx="2741341" cy="2741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37E8EC-8AFF-49D9-BDDF-A1C7FB289E8B}"/>
              </a:ext>
            </a:extLst>
          </p:cNvPr>
          <p:cNvSpPr txBox="1"/>
          <p:nvPr/>
        </p:nvSpPr>
        <p:spPr>
          <a:xfrm>
            <a:off x="2369405" y="5006898"/>
            <a:ext cx="328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Жанна в книжке читает о жуках</a:t>
            </a:r>
            <a:endParaRPr lang="ru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C47AE8-9A30-4748-8E46-82B470A13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336" y="1926372"/>
            <a:ext cx="2763637" cy="27636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C826FA-95E8-4C6A-A7DC-BD0B468781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285" b="58984" l="60254" r="95508">
                        <a14:foregroundMark x1="79785" y1="58984" x2="77441" y2="54297"/>
                        <a14:backgroundMark x1="64063" y1="48438" x2="64063" y2="48438"/>
                        <a14:backgroundMark x1="64063" y1="48438" x2="64063" y2="45898"/>
                        <a14:backgroundMark x1="65332" y1="46094" x2="66602" y2="49414"/>
                        <a14:backgroundMark x1="66602" y1="47363" x2="62012" y2="46875"/>
                        <a14:backgroundMark x1="60742" y1="44531" x2="65137" y2="51465"/>
                        <a14:backgroundMark x1="67969" y1="50977" x2="68164" y2="48633"/>
                        <a14:backgroundMark x1="68457" y1="48438" x2="61230" y2="45313"/>
                        <a14:backgroundMark x1="67188" y1="54883" x2="69727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47" t="12566" b="39543"/>
          <a:stretch/>
        </p:blipFill>
        <p:spPr>
          <a:xfrm>
            <a:off x="2416190" y="1926372"/>
            <a:ext cx="2214716" cy="24022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5CB883-1689-4C5B-927C-B525605957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67" y="2027687"/>
            <a:ext cx="2378360" cy="25050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B69007-09A9-4416-A164-D80B798D4500}"/>
              </a:ext>
            </a:extLst>
          </p:cNvPr>
          <p:cNvSpPr txBox="1"/>
          <p:nvPr/>
        </p:nvSpPr>
        <p:spPr>
          <a:xfrm>
            <a:off x="2369405" y="5006898"/>
            <a:ext cx="345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Пожарный тушит пожар в гараже</a:t>
            </a:r>
            <a:endParaRPr lang="ru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D50025-41DD-464E-BE99-D5BE9FD0EF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584" y="1923614"/>
            <a:ext cx="2536903" cy="25369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3CF24D-71E7-4828-8F33-070B812FEA4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3903"/>
          <a:stretch/>
        </p:blipFill>
        <p:spPr>
          <a:xfrm>
            <a:off x="3657600" y="3028681"/>
            <a:ext cx="1552343" cy="15523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941EB4-72E7-47C8-85B5-5961933141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7" y="1851102"/>
            <a:ext cx="2848965" cy="2857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0264B0-10C6-44B3-B497-AA510DDB0BB5}"/>
              </a:ext>
            </a:extLst>
          </p:cNvPr>
          <p:cNvSpPr txBox="1"/>
          <p:nvPr/>
        </p:nvSpPr>
        <p:spPr>
          <a:xfrm>
            <a:off x="1684404" y="4941702"/>
            <a:ext cx="493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Снежана на мольберте рисует ёжика и жирафа</a:t>
            </a:r>
            <a:endParaRPr lang="ru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3C81F9-AFE2-4835-B00C-26D105D84C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671574" y="1928473"/>
            <a:ext cx="2764932" cy="27615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394D15-64C3-4821-B783-02C1B42BBE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/>
        </p:blipFill>
        <p:spPr>
          <a:xfrm>
            <a:off x="3255975" y="2546093"/>
            <a:ext cx="1765813" cy="17658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CA261F1-36D9-49CA-95F8-850F103F95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6228" y="1818949"/>
            <a:ext cx="3129808" cy="31298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D76BA7-D157-4664-B142-D0735922B9FC}"/>
              </a:ext>
            </a:extLst>
          </p:cNvPr>
          <p:cNvSpPr txBox="1"/>
          <p:nvPr/>
        </p:nvSpPr>
        <p:spPr>
          <a:xfrm>
            <a:off x="1880776" y="4974117"/>
            <a:ext cx="43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Джин режет ножом ежевичное пирожное </a:t>
            </a:r>
            <a:endParaRPr lang="ru-UA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73AA431-AC4D-40E5-AEE4-2D2249E986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745" y="2248960"/>
            <a:ext cx="2120589" cy="21205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162B2BF-3D55-4DB4-838B-D14D75C9DEF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423" y="2636200"/>
            <a:ext cx="1733349" cy="17333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C0FCE0-5D85-4877-ABC5-864D4BF656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7057" y="1937473"/>
            <a:ext cx="2975984" cy="29830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ECC5CF-B55D-483D-8033-14487861B892}"/>
              </a:ext>
            </a:extLst>
          </p:cNvPr>
          <p:cNvSpPr txBox="1"/>
          <p:nvPr/>
        </p:nvSpPr>
        <p:spPr>
          <a:xfrm>
            <a:off x="1847115" y="4974483"/>
            <a:ext cx="441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тележку положили крыжовник и журнал </a:t>
            </a:r>
            <a:endParaRPr lang="ru-UA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7D11185-58A5-4472-83B9-74279688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DED5E1B0-7FC7-4252-9984-6B9ABF6986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53CFD0-9139-4744-8808-C48B0059DB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22" y="781379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3" grpId="1"/>
      <p:bldP spid="17" grpId="0"/>
      <p:bldP spid="17" grpId="1"/>
      <p:bldP spid="21" grpId="0"/>
      <p:bldP spid="21" grpId="1"/>
      <p:bldP spid="25" grpId="0"/>
      <p:bldP spid="25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68A7C15-9F1B-4CC6-A8E7-E57D6AB0F68B}"/>
</file>

<file path=customXml/itemProps2.xml><?xml version="1.0" encoding="utf-8"?>
<ds:datastoreItem xmlns:ds="http://schemas.openxmlformats.org/officeDocument/2006/customXml" ds:itemID="{DD463422-3BCF-46CE-8B91-7B2C4BC76464}"/>
</file>

<file path=customXml/itemProps3.xml><?xml version="1.0" encoding="utf-8"?>
<ds:datastoreItem xmlns:ds="http://schemas.openxmlformats.org/officeDocument/2006/customXml" ds:itemID="{F4A86EBD-489B-4A9E-8155-D0729AB172F6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Анастасія Сомова</cp:lastModifiedBy>
  <cp:revision>5</cp:revision>
  <dcterms:created xsi:type="dcterms:W3CDTF">2024-08-10T21:33:32Z</dcterms:created>
  <dcterms:modified xsi:type="dcterms:W3CDTF">2025-10-20T22:57:38Z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