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541C8F-7EF3-EAA2-BB66-EB923B499862}" v="12" dt="2025-10-07T20:23:34.173"/>
    <p1510:client id="{37661271-2549-2FFA-DBB3-D8D1B6583B10}" v="7" dt="2025-10-07T17:08:01.930"/>
    <p1510:client id="{50B5A3BB-4121-A10F-2A23-A0435EE6A789}" v="1" dt="2025-10-07T17:16:02.378"/>
    <p1510:client id="{61A55895-2D0F-1DF8-F478-C28B64BDD0D9}" v="2" dt="2025-10-07T19:48:17.922"/>
    <p1510:client id="{75AF94D2-1842-CDEB-3414-BA8EBA7DF6B1}" v="1" dt="2025-10-07T17:16:23.228"/>
    <p1510:client id="{89FD3BD9-8FD1-1837-7592-039BEDF58DB7}" v="2" dt="2025-10-07T17:13:26.408"/>
    <p1510:client id="{91E864BF-1D7A-BFBC-A2A6-1D29EDD7D7FD}" v="1" dt="2025-10-07T17:10:38.100"/>
    <p1510:client id="{AC70BC0D-BE92-7725-B06E-50EFA1363345}" v="3" dt="2025-10-08T07:56:44.224"/>
    <p1510:client id="{C83CE756-65F6-112C-ACA4-62BF8E67C7B1}" v="2" dt="2025-10-08T13:57:12.574"/>
    <p1510:client id="{D058B820-D44C-1764-4AF2-AB39477509FB}" v="5" dt="2025-10-07T17:11:50.966"/>
    <p1510:client id="{D39FE1EA-16DC-83B0-6F3A-367E302AE54D}" v="3" dt="2025-10-07T17:12:41.306"/>
    <p1510:client id="{F50A7C13-585F-F6DD-8E1D-F94B7D7E94D9}" v="5" dt="2025-10-07T17:10:22.2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138" y="2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yta.marianna" userId="S::syta.marianna_gmail.com#ext#@slideedu.onmicrosoft.com::df3fcb8e-702e-40fc-ad48-093d0405acb5" providerId="AD" clId="Web-{C83CE756-65F6-112C-ACA4-62BF8E67C7B1}"/>
    <pc:docChg chg="modSld">
      <pc:chgData name="syta.marianna" userId="S::syta.marianna_gmail.com#ext#@slideedu.onmicrosoft.com::df3fcb8e-702e-40fc-ad48-093d0405acb5" providerId="AD" clId="Web-{C83CE756-65F6-112C-ACA4-62BF8E67C7B1}" dt="2025-10-08T13:57:12.574" v="1"/>
      <pc:docMkLst>
        <pc:docMk/>
      </pc:docMkLst>
      <pc:sldChg chg="modSp">
        <pc:chgData name="syta.marianna" userId="S::syta.marianna_gmail.com#ext#@slideedu.onmicrosoft.com::df3fcb8e-702e-40fc-ad48-093d0405acb5" providerId="AD" clId="Web-{C83CE756-65F6-112C-ACA4-62BF8E67C7B1}" dt="2025-10-08T13:57:12.574" v="1"/>
        <pc:sldMkLst>
          <pc:docMk/>
          <pc:sldMk cId="233145485" sldId="258"/>
        </pc:sldMkLst>
        <pc:picChg chg="mod modCrop">
          <ac:chgData name="syta.marianna" userId="S::syta.marianna_gmail.com#ext#@slideedu.onmicrosoft.com::df3fcb8e-702e-40fc-ad48-093d0405acb5" providerId="AD" clId="Web-{C83CE756-65F6-112C-ACA4-62BF8E67C7B1}" dt="2025-10-08T13:57:12.574" v="1"/>
          <ac:picMkLst>
            <pc:docMk/>
            <pc:sldMk cId="233145485" sldId="258"/>
            <ac:picMk id="50" creationId="{1B7D9C4D-0615-4672-A779-B63C65598E5A}"/>
          </ac:picMkLst>
        </pc:picChg>
      </pc:sldChg>
    </pc:docChg>
  </pc:docChgLst>
  <pc:docChgLst>
    <pc:chgData name="syta.marianna" userId="S::syta.marianna_gmail.com#ext#@slideedu.onmicrosoft.com::df3fcb8e-702e-40fc-ad48-093d0405acb5" providerId="AD" clId="Web-{91E864BF-1D7A-BFBC-A2A6-1D29EDD7D7FD}"/>
    <pc:docChg chg="modSld">
      <pc:chgData name="syta.marianna" userId="S::syta.marianna_gmail.com#ext#@slideedu.onmicrosoft.com::df3fcb8e-702e-40fc-ad48-093d0405acb5" providerId="AD" clId="Web-{91E864BF-1D7A-BFBC-A2A6-1D29EDD7D7FD}" dt="2025-10-07T17:10:38.100" v="0" actId="1076"/>
      <pc:docMkLst>
        <pc:docMk/>
      </pc:docMkLst>
      <pc:sldChg chg="modSp">
        <pc:chgData name="syta.marianna" userId="S::syta.marianna_gmail.com#ext#@slideedu.onmicrosoft.com::df3fcb8e-702e-40fc-ad48-093d0405acb5" providerId="AD" clId="Web-{91E864BF-1D7A-BFBC-A2A6-1D29EDD7D7FD}" dt="2025-10-07T17:10:38.100" v="0" actId="1076"/>
        <pc:sldMkLst>
          <pc:docMk/>
          <pc:sldMk cId="233145485" sldId="258"/>
        </pc:sldMkLst>
        <pc:picChg chg="mod">
          <ac:chgData name="syta.marianna" userId="S::syta.marianna_gmail.com#ext#@slideedu.onmicrosoft.com::df3fcb8e-702e-40fc-ad48-093d0405acb5" providerId="AD" clId="Web-{91E864BF-1D7A-BFBC-A2A6-1D29EDD7D7FD}" dt="2025-10-07T17:10:38.100" v="0" actId="1076"/>
          <ac:picMkLst>
            <pc:docMk/>
            <pc:sldMk cId="233145485" sldId="258"/>
            <ac:picMk id="4" creationId="{6AB87ADC-9C6E-4516-B9A4-A19AE6BF804E}"/>
          </ac:picMkLst>
        </pc:picChg>
      </pc:sldChg>
    </pc:docChg>
  </pc:docChgLst>
  <pc:docChgLst>
    <pc:chgData name="Bogdan Zubar" userId="S::admin@slideedu.onmicrosoft.com::938e204d-9d40-4205-afec-6ae2b932cb50" providerId="AD" clId="Web-{3698C739-B58F-B460-3D6F-9A62EC9500C4}"/>
    <pc:docChg chg="modSld">
      <pc:chgData name="Bogdan Zubar" userId="S::admin@slideedu.onmicrosoft.com::938e204d-9d40-4205-afec-6ae2b932cb50" providerId="AD" clId="Web-{3698C739-B58F-B460-3D6F-9A62EC9500C4}" dt="2025-10-05T08:29:13.759" v="0" actId="1076"/>
      <pc:docMkLst>
        <pc:docMk/>
      </pc:docMkLst>
    </pc:docChg>
  </pc:docChgLst>
  <pc:docChgLst>
    <pc:chgData name="syta.marianna" userId="S::syta.marianna_gmail.com#ext#@slideedu.onmicrosoft.com::df3fcb8e-702e-40fc-ad48-093d0405acb5" providerId="AD" clId="Web-{61A55895-2D0F-1DF8-F478-C28B64BDD0D9}"/>
    <pc:docChg chg="modSld">
      <pc:chgData name="syta.marianna" userId="S::syta.marianna_gmail.com#ext#@slideedu.onmicrosoft.com::df3fcb8e-702e-40fc-ad48-093d0405acb5" providerId="AD" clId="Web-{61A55895-2D0F-1DF8-F478-C28B64BDD0D9}" dt="2025-10-07T19:48:17.922" v="1" actId="1076"/>
      <pc:docMkLst>
        <pc:docMk/>
      </pc:docMkLst>
      <pc:sldChg chg="modSp">
        <pc:chgData name="syta.marianna" userId="S::syta.marianna_gmail.com#ext#@slideedu.onmicrosoft.com::df3fcb8e-702e-40fc-ad48-093d0405acb5" providerId="AD" clId="Web-{61A55895-2D0F-1DF8-F478-C28B64BDD0D9}" dt="2025-10-07T19:48:17.922" v="1" actId="1076"/>
        <pc:sldMkLst>
          <pc:docMk/>
          <pc:sldMk cId="233145485" sldId="258"/>
        </pc:sldMkLst>
        <pc:spChg chg="mod">
          <ac:chgData name="syta.marianna" userId="S::syta.marianna_gmail.com#ext#@slideedu.onmicrosoft.com::df3fcb8e-702e-40fc-ad48-093d0405acb5" providerId="AD" clId="Web-{61A55895-2D0F-1DF8-F478-C28B64BDD0D9}" dt="2025-10-07T19:48:17.922" v="1" actId="1076"/>
          <ac:spMkLst>
            <pc:docMk/>
            <pc:sldMk cId="233145485" sldId="258"/>
            <ac:spMk id="28" creationId="{258759F4-2B98-4D26-807E-34C06AC2A568}"/>
          </ac:spMkLst>
        </pc:spChg>
        <pc:picChg chg="mod">
          <ac:chgData name="syta.marianna" userId="S::syta.marianna_gmail.com#ext#@slideedu.onmicrosoft.com::df3fcb8e-702e-40fc-ad48-093d0405acb5" providerId="AD" clId="Web-{61A55895-2D0F-1DF8-F478-C28B64BDD0D9}" dt="2025-10-07T19:48:12.969" v="0" actId="1076"/>
          <ac:picMkLst>
            <pc:docMk/>
            <pc:sldMk cId="233145485" sldId="258"/>
            <ac:picMk id="50" creationId="{1B7D9C4D-0615-4672-A779-B63C65598E5A}"/>
          </ac:picMkLst>
        </pc:picChg>
      </pc:sldChg>
    </pc:docChg>
  </pc:docChgLst>
  <pc:docChgLst>
    <pc:chgData name="syta.marianna" userId="S::syta.marianna_gmail.com#ext#@slideedu.onmicrosoft.com::df3fcb8e-702e-40fc-ad48-093d0405acb5" providerId="AD" clId="Web-{50B5A3BB-4121-A10F-2A23-A0435EE6A789}"/>
    <pc:docChg chg="modSld">
      <pc:chgData name="syta.marianna" userId="S::syta.marianna_gmail.com#ext#@slideedu.onmicrosoft.com::df3fcb8e-702e-40fc-ad48-093d0405acb5" providerId="AD" clId="Web-{50B5A3BB-4121-A10F-2A23-A0435EE6A789}" dt="2025-10-07T17:16:02.378" v="0" actId="1076"/>
      <pc:docMkLst>
        <pc:docMk/>
      </pc:docMkLst>
      <pc:sldChg chg="modSp">
        <pc:chgData name="syta.marianna" userId="S::syta.marianna_gmail.com#ext#@slideedu.onmicrosoft.com::df3fcb8e-702e-40fc-ad48-093d0405acb5" providerId="AD" clId="Web-{50B5A3BB-4121-A10F-2A23-A0435EE6A789}" dt="2025-10-07T17:16:02.378" v="0" actId="1076"/>
        <pc:sldMkLst>
          <pc:docMk/>
          <pc:sldMk cId="233145485" sldId="258"/>
        </pc:sldMkLst>
        <pc:picChg chg="mod">
          <ac:chgData name="syta.marianna" userId="S::syta.marianna_gmail.com#ext#@slideedu.onmicrosoft.com::df3fcb8e-702e-40fc-ad48-093d0405acb5" providerId="AD" clId="Web-{50B5A3BB-4121-A10F-2A23-A0435EE6A789}" dt="2025-10-07T17:16:02.378" v="0" actId="1076"/>
          <ac:picMkLst>
            <pc:docMk/>
            <pc:sldMk cId="233145485" sldId="258"/>
            <ac:picMk id="50" creationId="{1B7D9C4D-0615-4672-A779-B63C65598E5A}"/>
          </ac:picMkLst>
        </pc:picChg>
      </pc:sldChg>
    </pc:docChg>
  </pc:docChgLst>
  <pc:docChgLst>
    <pc:chgData name="Bogdan Zubar" userId="S::admin@slideedu.onmicrosoft.com::938e204d-9d40-4205-afec-6ae2b932cb50" providerId="AD" clId="Web-{FC452457-3109-B1AB-D855-EC6B110EA9C0}"/>
    <pc:docChg chg="modSld">
      <pc:chgData name="Bogdan Zubar" userId="S::admin@slideedu.onmicrosoft.com::938e204d-9d40-4205-afec-6ae2b932cb50" providerId="AD" clId="Web-{FC452457-3109-B1AB-D855-EC6B110EA9C0}" dt="2025-10-05T08:30:11.601" v="0" actId="1076"/>
      <pc:docMkLst>
        <pc:docMk/>
      </pc:docMkLst>
      <pc:sldChg chg="modSp">
        <pc:chgData name="Bogdan Zubar" userId="S::admin@slideedu.onmicrosoft.com::938e204d-9d40-4205-afec-6ae2b932cb50" providerId="AD" clId="Web-{FC452457-3109-B1AB-D855-EC6B110EA9C0}" dt="2025-10-05T08:30:11.601" v="0" actId="1076"/>
        <pc:sldMkLst>
          <pc:docMk/>
          <pc:sldMk cId="233145485" sldId="258"/>
        </pc:sldMkLst>
        <pc:picChg chg="mod">
          <ac:chgData name="Bogdan Zubar" userId="S::admin@slideedu.onmicrosoft.com::938e204d-9d40-4205-afec-6ae2b932cb50" providerId="AD" clId="Web-{FC452457-3109-B1AB-D855-EC6B110EA9C0}" dt="2025-10-05T08:30:11.601" v="0" actId="1076"/>
          <ac:picMkLst>
            <pc:docMk/>
            <pc:sldMk cId="233145485" sldId="258"/>
            <ac:picMk id="4" creationId="{6AB87ADC-9C6E-4516-B9A4-A19AE6BF804E}"/>
          </ac:picMkLst>
        </pc:picChg>
      </pc:sldChg>
    </pc:docChg>
  </pc:docChgLst>
  <pc:docChgLst>
    <pc:chgData name="syta.marianna" userId="S::syta.marianna_gmail.com#ext#@slideedu.onmicrosoft.com::df3fcb8e-702e-40fc-ad48-093d0405acb5" providerId="AD" clId="Web-{75AF94D2-1842-CDEB-3414-BA8EBA7DF6B1}"/>
    <pc:docChg chg="modSld">
      <pc:chgData name="syta.marianna" userId="S::syta.marianna_gmail.com#ext#@slideedu.onmicrosoft.com::df3fcb8e-702e-40fc-ad48-093d0405acb5" providerId="AD" clId="Web-{75AF94D2-1842-CDEB-3414-BA8EBA7DF6B1}" dt="2025-10-07T17:16:23.228" v="0" actId="1076"/>
      <pc:docMkLst>
        <pc:docMk/>
      </pc:docMkLst>
      <pc:sldChg chg="modSp">
        <pc:chgData name="syta.marianna" userId="S::syta.marianna_gmail.com#ext#@slideedu.onmicrosoft.com::df3fcb8e-702e-40fc-ad48-093d0405acb5" providerId="AD" clId="Web-{75AF94D2-1842-CDEB-3414-BA8EBA7DF6B1}" dt="2025-10-07T17:16:23.228" v="0" actId="1076"/>
        <pc:sldMkLst>
          <pc:docMk/>
          <pc:sldMk cId="233145485" sldId="258"/>
        </pc:sldMkLst>
        <pc:picChg chg="mod">
          <ac:chgData name="syta.marianna" userId="S::syta.marianna_gmail.com#ext#@slideedu.onmicrosoft.com::df3fcb8e-702e-40fc-ad48-093d0405acb5" providerId="AD" clId="Web-{75AF94D2-1842-CDEB-3414-BA8EBA7DF6B1}" dt="2025-10-07T17:16:23.228" v="0" actId="1076"/>
          <ac:picMkLst>
            <pc:docMk/>
            <pc:sldMk cId="233145485" sldId="258"/>
            <ac:picMk id="4" creationId="{6AB87ADC-9C6E-4516-B9A4-A19AE6BF804E}"/>
          </ac:picMkLst>
        </pc:picChg>
      </pc:sldChg>
    </pc:docChg>
  </pc:docChgLst>
  <pc:docChgLst>
    <pc:chgData name="syta.marianna" userId="S::syta.marianna_gmail.com#ext#@slideedu.onmicrosoft.com::df3fcb8e-702e-40fc-ad48-093d0405acb5" providerId="AD" clId="Web-{F50A7C13-585F-F6DD-8E1D-F94B7D7E94D9}"/>
    <pc:docChg chg="modSld">
      <pc:chgData name="syta.marianna" userId="S::syta.marianna_gmail.com#ext#@slideedu.onmicrosoft.com::df3fcb8e-702e-40fc-ad48-093d0405acb5" providerId="AD" clId="Web-{F50A7C13-585F-F6DD-8E1D-F94B7D7E94D9}" dt="2025-10-07T17:10:22.235" v="4" actId="14100"/>
      <pc:docMkLst>
        <pc:docMk/>
      </pc:docMkLst>
      <pc:sldChg chg="modSp">
        <pc:chgData name="syta.marianna" userId="S::syta.marianna_gmail.com#ext#@slideedu.onmicrosoft.com::df3fcb8e-702e-40fc-ad48-093d0405acb5" providerId="AD" clId="Web-{F50A7C13-585F-F6DD-8E1D-F94B7D7E94D9}" dt="2025-10-07T17:10:22.235" v="4" actId="14100"/>
        <pc:sldMkLst>
          <pc:docMk/>
          <pc:sldMk cId="233145485" sldId="258"/>
        </pc:sldMkLst>
        <pc:spChg chg="mod">
          <ac:chgData name="syta.marianna" userId="S::syta.marianna_gmail.com#ext#@slideedu.onmicrosoft.com::df3fcb8e-702e-40fc-ad48-093d0405acb5" providerId="AD" clId="Web-{F50A7C13-585F-F6DD-8E1D-F94B7D7E94D9}" dt="2025-10-07T17:09:44.891" v="3" actId="1076"/>
          <ac:spMkLst>
            <pc:docMk/>
            <pc:sldMk cId="233145485" sldId="258"/>
            <ac:spMk id="26" creationId="{A10A9AA1-B343-42DF-A34C-EA35A2FDACC3}"/>
          </ac:spMkLst>
        </pc:spChg>
        <pc:spChg chg="mod">
          <ac:chgData name="syta.marianna" userId="S::syta.marianna_gmail.com#ext#@slideedu.onmicrosoft.com::df3fcb8e-702e-40fc-ad48-093d0405acb5" providerId="AD" clId="Web-{F50A7C13-585F-F6DD-8E1D-F94B7D7E94D9}" dt="2025-10-07T17:10:22.235" v="4" actId="14100"/>
          <ac:spMkLst>
            <pc:docMk/>
            <pc:sldMk cId="233145485" sldId="258"/>
            <ac:spMk id="28" creationId="{258759F4-2B98-4D26-807E-34C06AC2A568}"/>
          </ac:spMkLst>
        </pc:spChg>
        <pc:spChg chg="mod">
          <ac:chgData name="syta.marianna" userId="S::syta.marianna_gmail.com#ext#@slideedu.onmicrosoft.com::df3fcb8e-702e-40fc-ad48-093d0405acb5" providerId="AD" clId="Web-{F50A7C13-585F-F6DD-8E1D-F94B7D7E94D9}" dt="2025-10-07T17:09:21.375" v="2" actId="1076"/>
          <ac:spMkLst>
            <pc:docMk/>
            <pc:sldMk cId="233145485" sldId="258"/>
            <ac:spMk id="36" creationId="{04D3FF86-2EF8-4D12-9A50-777F2E1356D7}"/>
          </ac:spMkLst>
        </pc:spChg>
      </pc:sldChg>
    </pc:docChg>
  </pc:docChgLst>
  <pc:docChgLst>
    <pc:chgData name="syta.marianna" userId="S::syta.marianna_gmail.com#ext#@slideedu.onmicrosoft.com::df3fcb8e-702e-40fc-ad48-093d0405acb5" providerId="AD" clId="Web-{89FD3BD9-8FD1-1837-7592-039BEDF58DB7}"/>
    <pc:docChg chg="modSld">
      <pc:chgData name="syta.marianna" userId="S::syta.marianna_gmail.com#ext#@slideedu.onmicrosoft.com::df3fcb8e-702e-40fc-ad48-093d0405acb5" providerId="AD" clId="Web-{89FD3BD9-8FD1-1837-7592-039BEDF58DB7}" dt="2025-10-07T17:13:26.408" v="1" actId="1076"/>
      <pc:docMkLst>
        <pc:docMk/>
      </pc:docMkLst>
      <pc:sldChg chg="modSp">
        <pc:chgData name="syta.marianna" userId="S::syta.marianna_gmail.com#ext#@slideedu.onmicrosoft.com::df3fcb8e-702e-40fc-ad48-093d0405acb5" providerId="AD" clId="Web-{89FD3BD9-8FD1-1837-7592-039BEDF58DB7}" dt="2025-10-07T17:13:26.408" v="1" actId="1076"/>
        <pc:sldMkLst>
          <pc:docMk/>
          <pc:sldMk cId="233145485" sldId="258"/>
        </pc:sldMkLst>
        <pc:spChg chg="mod">
          <ac:chgData name="syta.marianna" userId="S::syta.marianna_gmail.com#ext#@slideedu.onmicrosoft.com::df3fcb8e-702e-40fc-ad48-093d0405acb5" providerId="AD" clId="Web-{89FD3BD9-8FD1-1837-7592-039BEDF58DB7}" dt="2025-10-07T17:13:26.408" v="1" actId="1076"/>
          <ac:spMkLst>
            <pc:docMk/>
            <pc:sldMk cId="233145485" sldId="258"/>
            <ac:spMk id="60" creationId="{E77A1DC3-F14A-440A-8E87-FBFE5170D35F}"/>
          </ac:spMkLst>
        </pc:spChg>
        <pc:spChg chg="mod">
          <ac:chgData name="syta.marianna" userId="S::syta.marianna_gmail.com#ext#@slideedu.onmicrosoft.com::df3fcb8e-702e-40fc-ad48-093d0405acb5" providerId="AD" clId="Web-{89FD3BD9-8FD1-1837-7592-039BEDF58DB7}" dt="2025-10-07T17:13:14.642" v="0" actId="1076"/>
          <ac:spMkLst>
            <pc:docMk/>
            <pc:sldMk cId="233145485" sldId="258"/>
            <ac:spMk id="61" creationId="{8CB3BDB0-26BF-4329-BCE1-0A7C6A420BC2}"/>
          </ac:spMkLst>
        </pc:spChg>
      </pc:sldChg>
    </pc:docChg>
  </pc:docChgLst>
  <pc:docChgLst>
    <pc:chgData name="syta.marianna" userId="S::syta.marianna_gmail.com#ext#@slideedu.onmicrosoft.com::df3fcb8e-702e-40fc-ad48-093d0405acb5" providerId="AD" clId="Web-{D058B820-D44C-1764-4AF2-AB39477509FB}"/>
    <pc:docChg chg="modSld">
      <pc:chgData name="syta.marianna" userId="S::syta.marianna_gmail.com#ext#@slideedu.onmicrosoft.com::df3fcb8e-702e-40fc-ad48-093d0405acb5" providerId="AD" clId="Web-{D058B820-D44C-1764-4AF2-AB39477509FB}" dt="2025-10-07T17:11:50.966" v="4" actId="1076"/>
      <pc:docMkLst>
        <pc:docMk/>
      </pc:docMkLst>
      <pc:sldChg chg="modSp">
        <pc:chgData name="syta.marianna" userId="S::syta.marianna_gmail.com#ext#@slideedu.onmicrosoft.com::df3fcb8e-702e-40fc-ad48-093d0405acb5" providerId="AD" clId="Web-{D058B820-D44C-1764-4AF2-AB39477509FB}" dt="2025-10-07T17:11:50.966" v="4" actId="1076"/>
        <pc:sldMkLst>
          <pc:docMk/>
          <pc:sldMk cId="233145485" sldId="258"/>
        </pc:sldMkLst>
        <pc:spChg chg="mod">
          <ac:chgData name="syta.marianna" userId="S::syta.marianna_gmail.com#ext#@slideedu.onmicrosoft.com::df3fcb8e-702e-40fc-ad48-093d0405acb5" providerId="AD" clId="Web-{D058B820-D44C-1764-4AF2-AB39477509FB}" dt="2025-10-07T17:11:50.966" v="4" actId="1076"/>
          <ac:spMkLst>
            <pc:docMk/>
            <pc:sldMk cId="233145485" sldId="258"/>
            <ac:spMk id="60" creationId="{E77A1DC3-F14A-440A-8E87-FBFE5170D35F}"/>
          </ac:spMkLst>
        </pc:spChg>
        <pc:spChg chg="mod">
          <ac:chgData name="syta.marianna" userId="S::syta.marianna_gmail.com#ext#@slideedu.onmicrosoft.com::df3fcb8e-702e-40fc-ad48-093d0405acb5" providerId="AD" clId="Web-{D058B820-D44C-1764-4AF2-AB39477509FB}" dt="2025-10-07T17:11:19.762" v="0" actId="14100"/>
          <ac:spMkLst>
            <pc:docMk/>
            <pc:sldMk cId="233145485" sldId="258"/>
            <ac:spMk id="61" creationId="{8CB3BDB0-26BF-4329-BCE1-0A7C6A420BC2}"/>
          </ac:spMkLst>
        </pc:spChg>
        <pc:spChg chg="mod">
          <ac:chgData name="syta.marianna" userId="S::syta.marianna_gmail.com#ext#@slideedu.onmicrosoft.com::df3fcb8e-702e-40fc-ad48-093d0405acb5" providerId="AD" clId="Web-{D058B820-D44C-1764-4AF2-AB39477509FB}" dt="2025-10-07T17:11:24.122" v="1" actId="14100"/>
          <ac:spMkLst>
            <pc:docMk/>
            <pc:sldMk cId="233145485" sldId="258"/>
            <ac:spMk id="62" creationId="{E20CA928-6814-48A5-8361-169765CE84CF}"/>
          </ac:spMkLst>
        </pc:spChg>
        <pc:spChg chg="mod">
          <ac:chgData name="syta.marianna" userId="S::syta.marianna_gmail.com#ext#@slideedu.onmicrosoft.com::df3fcb8e-702e-40fc-ad48-093d0405acb5" providerId="AD" clId="Web-{D058B820-D44C-1764-4AF2-AB39477509FB}" dt="2025-10-07T17:11:30.388" v="2" actId="1076"/>
          <ac:spMkLst>
            <pc:docMk/>
            <pc:sldMk cId="233145485" sldId="258"/>
            <ac:spMk id="63" creationId="{E6462FCC-4589-47D3-8889-95849F91601F}"/>
          </ac:spMkLst>
        </pc:spChg>
      </pc:sldChg>
    </pc:docChg>
  </pc:docChgLst>
  <pc:docChgLst>
    <pc:chgData name="syta.marianna" userId="S::syta.marianna_gmail.com#ext#@slideedu.onmicrosoft.com::df3fcb8e-702e-40fc-ad48-093d0405acb5" providerId="AD" clId="Web-{AC70BC0D-BE92-7725-B06E-50EFA1363345}"/>
    <pc:docChg chg="modSld">
      <pc:chgData name="syta.marianna" userId="S::syta.marianna_gmail.com#ext#@slideedu.onmicrosoft.com::df3fcb8e-702e-40fc-ad48-093d0405acb5" providerId="AD" clId="Web-{AC70BC0D-BE92-7725-B06E-50EFA1363345}" dt="2025-10-08T07:56:44.224" v="2" actId="1076"/>
      <pc:docMkLst>
        <pc:docMk/>
      </pc:docMkLst>
    </pc:docChg>
  </pc:docChgLst>
  <pc:docChgLst>
    <pc:chgData name="syta.marianna" userId="S::syta.marianna_gmail.com#ext#@slideedu.onmicrosoft.com::df3fcb8e-702e-40fc-ad48-093d0405acb5" providerId="AD" clId="Web-{37661271-2549-2FFA-DBB3-D8D1B6583B10}"/>
    <pc:docChg chg="modSld">
      <pc:chgData name="syta.marianna" userId="S::syta.marianna_gmail.com#ext#@slideedu.onmicrosoft.com::df3fcb8e-702e-40fc-ad48-093d0405acb5" providerId="AD" clId="Web-{37661271-2549-2FFA-DBB3-D8D1B6583B10}" dt="2025-10-07T17:08:01.930" v="6" actId="1076"/>
      <pc:docMkLst>
        <pc:docMk/>
      </pc:docMkLst>
    </pc:docChg>
  </pc:docChgLst>
  <pc:docChgLst>
    <pc:chgData name="syta.marianna" userId="S::syta.marianna_gmail.com#ext#@slideedu.onmicrosoft.com::df3fcb8e-702e-40fc-ad48-093d0405acb5" providerId="AD" clId="Web-{D39FE1EA-16DC-83B0-6F3A-367E302AE54D}"/>
    <pc:docChg chg="modSld">
      <pc:chgData name="syta.marianna" userId="S::syta.marianna_gmail.com#ext#@slideedu.onmicrosoft.com::df3fcb8e-702e-40fc-ad48-093d0405acb5" providerId="AD" clId="Web-{D39FE1EA-16DC-83B0-6F3A-367E302AE54D}" dt="2025-10-07T17:12:41.306" v="2" actId="1076"/>
      <pc:docMkLst>
        <pc:docMk/>
      </pc:docMkLst>
    </pc:docChg>
  </pc:docChgLst>
  <pc:docChgLst>
    <pc:chgData name="syta.marianna" userId="S::syta.marianna_gmail.com#ext#@slideedu.onmicrosoft.com::df3fcb8e-702e-40fc-ad48-093d0405acb5" providerId="AD" clId="Web-{0A541C8F-7EF3-EAA2-BB66-EB923B499862}"/>
    <pc:docChg chg="modSld">
      <pc:chgData name="syta.marianna" userId="S::syta.marianna_gmail.com#ext#@slideedu.onmicrosoft.com::df3fcb8e-702e-40fc-ad48-093d0405acb5" providerId="AD" clId="Web-{0A541C8F-7EF3-EAA2-BB66-EB923B499862}" dt="2025-10-07T20:23:34.173" v="11" actId="1076"/>
      <pc:docMkLst>
        <pc:docMk/>
      </pc:docMkLst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315-6941-4C84-9F19-6102D3AD9C84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E32F-BE49-4347-8501-105AD532787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897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315-6941-4C84-9F19-6102D3AD9C84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E32F-BE49-4347-8501-105AD532787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205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315-6941-4C84-9F19-6102D3AD9C84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E32F-BE49-4347-8501-105AD532787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842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315-6941-4C84-9F19-6102D3AD9C84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E32F-BE49-4347-8501-105AD532787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449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315-6941-4C84-9F19-6102D3AD9C84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E32F-BE49-4347-8501-105AD532787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13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315-6941-4C84-9F19-6102D3AD9C84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E32F-BE49-4347-8501-105AD532787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777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315-6941-4C84-9F19-6102D3AD9C84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E32F-BE49-4347-8501-105AD532787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257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315-6941-4C84-9F19-6102D3AD9C84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E32F-BE49-4347-8501-105AD532787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662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315-6941-4C84-9F19-6102D3AD9C84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E32F-BE49-4347-8501-105AD532787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697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315-6941-4C84-9F19-6102D3AD9C84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E32F-BE49-4347-8501-105AD532787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907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315-6941-4C84-9F19-6102D3AD9C84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E32F-BE49-4347-8501-105AD532787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518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8A315-6941-4C84-9F19-6102D3AD9C84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BE32F-BE49-4347-8501-105AD532787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68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1565"/>
            <a:ext cx="12236865" cy="6881130"/>
          </a:xfrm>
          <a:prstGeom prst="rect">
            <a:avLst/>
          </a:prstGeom>
        </p:spPr>
      </p:pic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27D7B690-4E75-62B1-C8F9-4D1EA5D9381B}"/>
              </a:ext>
            </a:extLst>
          </p:cNvPr>
          <p:cNvSpPr/>
          <p:nvPr/>
        </p:nvSpPr>
        <p:spPr>
          <a:xfrm>
            <a:off x="144962" y="5074976"/>
            <a:ext cx="9432012" cy="1127038"/>
          </a:xfrm>
          <a:prstGeom prst="roundRect">
            <a:avLst/>
          </a:prstGeom>
          <a:solidFill>
            <a:schemeClr val="bg1">
              <a:alpha val="4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CB9E2743-BBC3-76DC-3B48-02A7645D3A4F}"/>
              </a:ext>
            </a:extLst>
          </p:cNvPr>
          <p:cNvSpPr/>
          <p:nvPr/>
        </p:nvSpPr>
        <p:spPr>
          <a:xfrm>
            <a:off x="177839" y="3576073"/>
            <a:ext cx="9432012" cy="1127038"/>
          </a:xfrm>
          <a:prstGeom prst="roundRect">
            <a:avLst/>
          </a:prstGeom>
          <a:solidFill>
            <a:schemeClr val="bg1">
              <a:alpha val="4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89A53E3F-F048-D1DA-746C-E7CF05321256}"/>
              </a:ext>
            </a:extLst>
          </p:cNvPr>
          <p:cNvSpPr/>
          <p:nvPr/>
        </p:nvSpPr>
        <p:spPr>
          <a:xfrm>
            <a:off x="1128006" y="2089927"/>
            <a:ext cx="9432013" cy="1127038"/>
          </a:xfrm>
          <a:prstGeom prst="roundRect">
            <a:avLst/>
          </a:prstGeom>
          <a:solidFill>
            <a:schemeClr val="bg1">
              <a:alpha val="4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0009B1B8-69EA-1E99-A593-19DB750B61A5}"/>
              </a:ext>
            </a:extLst>
          </p:cNvPr>
          <p:cNvSpPr/>
          <p:nvPr/>
        </p:nvSpPr>
        <p:spPr>
          <a:xfrm>
            <a:off x="1173362" y="610587"/>
            <a:ext cx="9432013" cy="1127038"/>
          </a:xfrm>
          <a:prstGeom prst="roundRect">
            <a:avLst/>
          </a:prstGeom>
          <a:solidFill>
            <a:schemeClr val="bg1">
              <a:alpha val="4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6B18EB5F-6A89-484B-B2C2-88ED96BF8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6664" y="825708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DAAF1DCC-1ECB-4E20-915F-B499816D9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0707" y="3739056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У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CB0C50DC-63D9-435E-97D3-BC4651FBF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6501" y="2310546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2F804DEE-DE06-439D-9855-54ED756B5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1624" y="5372993"/>
            <a:ext cx="1371600" cy="536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Ы</a:t>
            </a:r>
          </a:p>
        </p:txBody>
      </p:sp>
      <p:sp>
        <p:nvSpPr>
          <p:cNvPr id="10" name="AutoShape 17">
            <a:extLst>
              <a:ext uri="{FF2B5EF4-FFF2-40B4-BE49-F238E27FC236}">
                <a16:creationId xmlns:a16="http://schemas.microsoft.com/office/drawing/2014/main" id="{A61499A2-6503-4AEA-B1D2-614F4780197F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-192999" y="1421615"/>
            <a:ext cx="12001499" cy="316009"/>
          </a:xfrm>
          <a:prstGeom prst="mathMinus">
            <a:avLst/>
          </a:prstGeom>
          <a:solidFill>
            <a:schemeClr val="accent1">
              <a:lumMod val="75000"/>
            </a:schemeClr>
          </a:solidFill>
          <a:ln w="9525" cap="sq">
            <a:solidFill>
              <a:schemeClr val="accent1">
                <a:lumMod val="75000"/>
              </a:schemeClr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01820"/>
                      <a:gd name="connsiteY0" fmla="*/ 253770 h 1268852"/>
                      <a:gd name="connsiteX1" fmla="*/ 2401820 w 2401820"/>
                      <a:gd name="connsiteY1" fmla="*/ 253770 h 1268852"/>
                      <a:gd name="connsiteX2" fmla="*/ 2401820 w 2401820"/>
                      <a:gd name="connsiteY2" fmla="*/ 1015082 h 1268852"/>
                      <a:gd name="connsiteX3" fmla="*/ 0 w 2401820"/>
                      <a:gd name="connsiteY3" fmla="*/ 1015082 h 1268852"/>
                      <a:gd name="connsiteX4" fmla="*/ 0 w 2401820"/>
                      <a:gd name="connsiteY4" fmla="*/ 253770 h 1268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01820" h="1268852" fill="none" extrusionOk="0">
                        <a:moveTo>
                          <a:pt x="0" y="253770"/>
                        </a:moveTo>
                        <a:cubicBezTo>
                          <a:pt x="907229" y="-579482"/>
                          <a:pt x="1651692" y="995786"/>
                          <a:pt x="2401820" y="253770"/>
                        </a:cubicBezTo>
                        <a:cubicBezTo>
                          <a:pt x="2436325" y="536840"/>
                          <a:pt x="2462088" y="679478"/>
                          <a:pt x="2401820" y="1015082"/>
                        </a:cubicBezTo>
                        <a:cubicBezTo>
                          <a:pt x="1589005" y="1744560"/>
                          <a:pt x="771476" y="209663"/>
                          <a:pt x="0" y="1015082"/>
                        </a:cubicBezTo>
                        <a:cubicBezTo>
                          <a:pt x="33881" y="753975"/>
                          <a:pt x="-11222" y="517986"/>
                          <a:pt x="0" y="253770"/>
                        </a:cubicBezTo>
                        <a:close/>
                      </a:path>
                      <a:path w="2401820" h="1268852" stroke="0" extrusionOk="0">
                        <a:moveTo>
                          <a:pt x="0" y="253770"/>
                        </a:moveTo>
                        <a:cubicBezTo>
                          <a:pt x="602668" y="-714225"/>
                          <a:pt x="1397130" y="1176268"/>
                          <a:pt x="2401820" y="253770"/>
                        </a:cubicBezTo>
                        <a:cubicBezTo>
                          <a:pt x="2379819" y="470978"/>
                          <a:pt x="2394098" y="931811"/>
                          <a:pt x="2401820" y="1015082"/>
                        </a:cubicBezTo>
                        <a:cubicBezTo>
                          <a:pt x="1501868" y="1957999"/>
                          <a:pt x="773264" y="320311"/>
                          <a:pt x="0" y="1015082"/>
                        </a:cubicBezTo>
                        <a:cubicBezTo>
                          <a:pt x="-67526" y="790571"/>
                          <a:pt x="-21499" y="427409"/>
                          <a:pt x="0" y="25377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6" name="Rectangle 45">
            <a:extLst>
              <a:ext uri="{FF2B5EF4-FFF2-40B4-BE49-F238E27FC236}">
                <a16:creationId xmlns:a16="http://schemas.microsoft.com/office/drawing/2014/main" id="{04D3FF86-2EF8-4D12-9A50-777F2E135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3423" y="5301343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</a:t>
            </a:r>
          </a:p>
        </p:txBody>
      </p:sp>
      <p:sp>
        <p:nvSpPr>
          <p:cNvPr id="28" name="Rectangle 35">
            <a:extLst>
              <a:ext uri="{FF2B5EF4-FFF2-40B4-BE49-F238E27FC236}">
                <a16:creationId xmlns:a16="http://schemas.microsoft.com/office/drawing/2014/main" id="{258759F4-2B98-4D26-807E-34C06AC2A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1413" y="2319610"/>
            <a:ext cx="15352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B87ADC-9C6E-4516-B9A4-A19AE6BF80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051" y="4520728"/>
            <a:ext cx="2226520" cy="224186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33720904-1AB4-44B8-94D5-ED34C53343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2" y="111448"/>
            <a:ext cx="750291" cy="716350"/>
          </a:xfrm>
          <a:prstGeom prst="rect">
            <a:avLst/>
          </a:prstGeom>
        </p:spPr>
      </p:pic>
      <p:sp>
        <p:nvSpPr>
          <p:cNvPr id="56" name="Rectangle 10">
            <a:extLst>
              <a:ext uri="{FF2B5EF4-FFF2-40B4-BE49-F238E27FC236}">
                <a16:creationId xmlns:a16="http://schemas.microsoft.com/office/drawing/2014/main" id="{52685EEF-A80C-4202-BA59-B108F4844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3527" y="782421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</a:t>
            </a:r>
          </a:p>
        </p:txBody>
      </p:sp>
      <p:sp>
        <p:nvSpPr>
          <p:cNvPr id="57" name="Rectangle 11">
            <a:extLst>
              <a:ext uri="{FF2B5EF4-FFF2-40B4-BE49-F238E27FC236}">
                <a16:creationId xmlns:a16="http://schemas.microsoft.com/office/drawing/2014/main" id="{CC23C0E8-813F-4772-9BB1-12FB4C1F1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216" y="3722673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</a:t>
            </a:r>
          </a:p>
        </p:txBody>
      </p:sp>
      <p:sp>
        <p:nvSpPr>
          <p:cNvPr id="58" name="Rectangle 12">
            <a:extLst>
              <a:ext uri="{FF2B5EF4-FFF2-40B4-BE49-F238E27FC236}">
                <a16:creationId xmlns:a16="http://schemas.microsoft.com/office/drawing/2014/main" id="{9A3DD27F-8213-487C-8547-B47D72C15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8546" y="2305719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</a:p>
        </p:txBody>
      </p:sp>
      <p:sp>
        <p:nvSpPr>
          <p:cNvPr id="59" name="Rectangle 13">
            <a:extLst>
              <a:ext uri="{FF2B5EF4-FFF2-40B4-BE49-F238E27FC236}">
                <a16:creationId xmlns:a16="http://schemas.microsoft.com/office/drawing/2014/main" id="{A2E23FDC-D9FD-4DB6-8BB5-1312F9CEF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610" y="5262419"/>
            <a:ext cx="1195332" cy="753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</a:t>
            </a:r>
          </a:p>
        </p:txBody>
      </p:sp>
      <p:sp>
        <p:nvSpPr>
          <p:cNvPr id="60" name="Rectangle 36">
            <a:extLst>
              <a:ext uri="{FF2B5EF4-FFF2-40B4-BE49-F238E27FC236}">
                <a16:creationId xmlns:a16="http://schemas.microsoft.com/office/drawing/2014/main" id="{E77A1DC3-F14A-440A-8E87-FBFE5170D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0053" y="835872"/>
            <a:ext cx="90028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</a:t>
            </a:r>
          </a:p>
        </p:txBody>
      </p:sp>
      <p:sp>
        <p:nvSpPr>
          <p:cNvPr id="61" name="Rectangle 36">
            <a:extLst>
              <a:ext uri="{FF2B5EF4-FFF2-40B4-BE49-F238E27FC236}">
                <a16:creationId xmlns:a16="http://schemas.microsoft.com/office/drawing/2014/main" id="{8CB3BDB0-26BF-4329-BCE1-0A7C6A420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6063" y="2271965"/>
            <a:ext cx="1112827" cy="798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</a:t>
            </a:r>
          </a:p>
        </p:txBody>
      </p:sp>
      <p:sp>
        <p:nvSpPr>
          <p:cNvPr id="62" name="Rectangle 36">
            <a:extLst>
              <a:ext uri="{FF2B5EF4-FFF2-40B4-BE49-F238E27FC236}">
                <a16:creationId xmlns:a16="http://schemas.microsoft.com/office/drawing/2014/main" id="{E20CA928-6814-48A5-8361-169765CE8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9842" y="3779726"/>
            <a:ext cx="1015859" cy="60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</a:t>
            </a:r>
          </a:p>
        </p:txBody>
      </p:sp>
      <p:sp>
        <p:nvSpPr>
          <p:cNvPr id="63" name="Rectangle 36">
            <a:extLst>
              <a:ext uri="{FF2B5EF4-FFF2-40B4-BE49-F238E27FC236}">
                <a16:creationId xmlns:a16="http://schemas.microsoft.com/office/drawing/2014/main" id="{E6462FCC-4589-47D3-8889-95849F916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4272" y="5291728"/>
            <a:ext cx="106680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</a:t>
            </a:r>
          </a:p>
        </p:txBody>
      </p:sp>
      <p:sp>
        <p:nvSpPr>
          <p:cNvPr id="26" name="Rectangle 33">
            <a:extLst>
              <a:ext uri="{FF2B5EF4-FFF2-40B4-BE49-F238E27FC236}">
                <a16:creationId xmlns:a16="http://schemas.microsoft.com/office/drawing/2014/main" id="{A10A9AA1-B343-42DF-A34C-EA35A2FDA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3783" y="3548526"/>
            <a:ext cx="1371600" cy="1035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</a:t>
            </a:r>
          </a:p>
        </p:txBody>
      </p:sp>
      <p:sp>
        <p:nvSpPr>
          <p:cNvPr id="29" name="Rectangle 36">
            <a:extLst>
              <a:ext uri="{FF2B5EF4-FFF2-40B4-BE49-F238E27FC236}">
                <a16:creationId xmlns:a16="http://schemas.microsoft.com/office/drawing/2014/main" id="{9B642EC4-EF3C-4BF0-81CA-C7BCE6FE6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5583" y="798778"/>
            <a:ext cx="106680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</a:t>
            </a:r>
          </a:p>
        </p:txBody>
      </p:sp>
      <p:sp>
        <p:nvSpPr>
          <p:cNvPr id="44" name="AutoShape 17">
            <a:extLst>
              <a:ext uri="{FF2B5EF4-FFF2-40B4-BE49-F238E27FC236}">
                <a16:creationId xmlns:a16="http://schemas.microsoft.com/office/drawing/2014/main" id="{88EC96DC-225B-5F3B-F145-677F9033174B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-109768" y="2915530"/>
            <a:ext cx="11872909" cy="329864"/>
          </a:xfrm>
          <a:prstGeom prst="mathMinus">
            <a:avLst/>
          </a:prstGeom>
          <a:solidFill>
            <a:schemeClr val="accent1">
              <a:lumMod val="75000"/>
            </a:schemeClr>
          </a:solidFill>
          <a:ln w="9525" cap="sq">
            <a:solidFill>
              <a:schemeClr val="accent1">
                <a:lumMod val="75000"/>
              </a:schemeClr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01820"/>
                      <a:gd name="connsiteY0" fmla="*/ 253770 h 1268852"/>
                      <a:gd name="connsiteX1" fmla="*/ 2401820 w 2401820"/>
                      <a:gd name="connsiteY1" fmla="*/ 253770 h 1268852"/>
                      <a:gd name="connsiteX2" fmla="*/ 2401820 w 2401820"/>
                      <a:gd name="connsiteY2" fmla="*/ 1015082 h 1268852"/>
                      <a:gd name="connsiteX3" fmla="*/ 0 w 2401820"/>
                      <a:gd name="connsiteY3" fmla="*/ 1015082 h 1268852"/>
                      <a:gd name="connsiteX4" fmla="*/ 0 w 2401820"/>
                      <a:gd name="connsiteY4" fmla="*/ 253770 h 1268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01820" h="1268852" fill="none" extrusionOk="0">
                        <a:moveTo>
                          <a:pt x="0" y="253770"/>
                        </a:moveTo>
                        <a:cubicBezTo>
                          <a:pt x="907229" y="-579482"/>
                          <a:pt x="1651692" y="995786"/>
                          <a:pt x="2401820" y="253770"/>
                        </a:cubicBezTo>
                        <a:cubicBezTo>
                          <a:pt x="2436325" y="536840"/>
                          <a:pt x="2462088" y="679478"/>
                          <a:pt x="2401820" y="1015082"/>
                        </a:cubicBezTo>
                        <a:cubicBezTo>
                          <a:pt x="1589005" y="1744560"/>
                          <a:pt x="771476" y="209663"/>
                          <a:pt x="0" y="1015082"/>
                        </a:cubicBezTo>
                        <a:cubicBezTo>
                          <a:pt x="33881" y="753975"/>
                          <a:pt x="-11222" y="517986"/>
                          <a:pt x="0" y="253770"/>
                        </a:cubicBezTo>
                        <a:close/>
                      </a:path>
                      <a:path w="2401820" h="1268852" stroke="0" extrusionOk="0">
                        <a:moveTo>
                          <a:pt x="0" y="253770"/>
                        </a:moveTo>
                        <a:cubicBezTo>
                          <a:pt x="602668" y="-714225"/>
                          <a:pt x="1397130" y="1176268"/>
                          <a:pt x="2401820" y="253770"/>
                        </a:cubicBezTo>
                        <a:cubicBezTo>
                          <a:pt x="2379819" y="470978"/>
                          <a:pt x="2394098" y="931811"/>
                          <a:pt x="2401820" y="1015082"/>
                        </a:cubicBezTo>
                        <a:cubicBezTo>
                          <a:pt x="1501868" y="1957999"/>
                          <a:pt x="773264" y="320311"/>
                          <a:pt x="0" y="1015082"/>
                        </a:cubicBezTo>
                        <a:cubicBezTo>
                          <a:pt x="-67526" y="790571"/>
                          <a:pt x="-21499" y="427409"/>
                          <a:pt x="0" y="25377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5" name="AutoShape 17">
            <a:extLst>
              <a:ext uri="{FF2B5EF4-FFF2-40B4-BE49-F238E27FC236}">
                <a16:creationId xmlns:a16="http://schemas.microsoft.com/office/drawing/2014/main" id="{D0B6DB56-AB4B-9791-B170-D5A3CA3B6899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-1031949" y="4343201"/>
            <a:ext cx="10668168" cy="376581"/>
          </a:xfrm>
          <a:prstGeom prst="mathMinus">
            <a:avLst/>
          </a:prstGeom>
          <a:solidFill>
            <a:schemeClr val="accent1">
              <a:lumMod val="75000"/>
            </a:schemeClr>
          </a:solidFill>
          <a:ln w="9525" cap="sq">
            <a:solidFill>
              <a:schemeClr val="accent1">
                <a:lumMod val="75000"/>
              </a:schemeClr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01820"/>
                      <a:gd name="connsiteY0" fmla="*/ 253770 h 1268852"/>
                      <a:gd name="connsiteX1" fmla="*/ 2401820 w 2401820"/>
                      <a:gd name="connsiteY1" fmla="*/ 253770 h 1268852"/>
                      <a:gd name="connsiteX2" fmla="*/ 2401820 w 2401820"/>
                      <a:gd name="connsiteY2" fmla="*/ 1015082 h 1268852"/>
                      <a:gd name="connsiteX3" fmla="*/ 0 w 2401820"/>
                      <a:gd name="connsiteY3" fmla="*/ 1015082 h 1268852"/>
                      <a:gd name="connsiteX4" fmla="*/ 0 w 2401820"/>
                      <a:gd name="connsiteY4" fmla="*/ 253770 h 1268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01820" h="1268852" fill="none" extrusionOk="0">
                        <a:moveTo>
                          <a:pt x="0" y="253770"/>
                        </a:moveTo>
                        <a:cubicBezTo>
                          <a:pt x="907229" y="-579482"/>
                          <a:pt x="1651692" y="995786"/>
                          <a:pt x="2401820" y="253770"/>
                        </a:cubicBezTo>
                        <a:cubicBezTo>
                          <a:pt x="2436325" y="536840"/>
                          <a:pt x="2462088" y="679478"/>
                          <a:pt x="2401820" y="1015082"/>
                        </a:cubicBezTo>
                        <a:cubicBezTo>
                          <a:pt x="1589005" y="1744560"/>
                          <a:pt x="771476" y="209663"/>
                          <a:pt x="0" y="1015082"/>
                        </a:cubicBezTo>
                        <a:cubicBezTo>
                          <a:pt x="33881" y="753975"/>
                          <a:pt x="-11222" y="517986"/>
                          <a:pt x="0" y="253770"/>
                        </a:cubicBezTo>
                        <a:close/>
                      </a:path>
                      <a:path w="2401820" h="1268852" stroke="0" extrusionOk="0">
                        <a:moveTo>
                          <a:pt x="0" y="253770"/>
                        </a:moveTo>
                        <a:cubicBezTo>
                          <a:pt x="602668" y="-714225"/>
                          <a:pt x="1397130" y="1176268"/>
                          <a:pt x="2401820" y="253770"/>
                        </a:cubicBezTo>
                        <a:cubicBezTo>
                          <a:pt x="2379819" y="470978"/>
                          <a:pt x="2394098" y="931811"/>
                          <a:pt x="2401820" y="1015082"/>
                        </a:cubicBezTo>
                        <a:cubicBezTo>
                          <a:pt x="1501868" y="1957999"/>
                          <a:pt x="773264" y="320311"/>
                          <a:pt x="0" y="1015082"/>
                        </a:cubicBezTo>
                        <a:cubicBezTo>
                          <a:pt x="-67526" y="790571"/>
                          <a:pt x="-21499" y="427409"/>
                          <a:pt x="0" y="25377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6" name="AutoShape 17">
            <a:extLst>
              <a:ext uri="{FF2B5EF4-FFF2-40B4-BE49-F238E27FC236}">
                <a16:creationId xmlns:a16="http://schemas.microsoft.com/office/drawing/2014/main" id="{07F9EB0F-B29C-FE64-CD5E-57F354463AC9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-1128720" y="5909626"/>
            <a:ext cx="12001497" cy="292387"/>
          </a:xfrm>
          <a:prstGeom prst="mathMinus">
            <a:avLst/>
          </a:prstGeom>
          <a:solidFill>
            <a:schemeClr val="accent1">
              <a:lumMod val="75000"/>
            </a:schemeClr>
          </a:solidFill>
          <a:ln w="9525" cap="sq">
            <a:solidFill>
              <a:schemeClr val="accent1">
                <a:lumMod val="75000"/>
              </a:schemeClr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01820"/>
                      <a:gd name="connsiteY0" fmla="*/ 253770 h 1268852"/>
                      <a:gd name="connsiteX1" fmla="*/ 2401820 w 2401820"/>
                      <a:gd name="connsiteY1" fmla="*/ 253770 h 1268852"/>
                      <a:gd name="connsiteX2" fmla="*/ 2401820 w 2401820"/>
                      <a:gd name="connsiteY2" fmla="*/ 1015082 h 1268852"/>
                      <a:gd name="connsiteX3" fmla="*/ 0 w 2401820"/>
                      <a:gd name="connsiteY3" fmla="*/ 1015082 h 1268852"/>
                      <a:gd name="connsiteX4" fmla="*/ 0 w 2401820"/>
                      <a:gd name="connsiteY4" fmla="*/ 253770 h 1268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01820" h="1268852" fill="none" extrusionOk="0">
                        <a:moveTo>
                          <a:pt x="0" y="253770"/>
                        </a:moveTo>
                        <a:cubicBezTo>
                          <a:pt x="907229" y="-579482"/>
                          <a:pt x="1651692" y="995786"/>
                          <a:pt x="2401820" y="253770"/>
                        </a:cubicBezTo>
                        <a:cubicBezTo>
                          <a:pt x="2436325" y="536840"/>
                          <a:pt x="2462088" y="679478"/>
                          <a:pt x="2401820" y="1015082"/>
                        </a:cubicBezTo>
                        <a:cubicBezTo>
                          <a:pt x="1589005" y="1744560"/>
                          <a:pt x="771476" y="209663"/>
                          <a:pt x="0" y="1015082"/>
                        </a:cubicBezTo>
                        <a:cubicBezTo>
                          <a:pt x="33881" y="753975"/>
                          <a:pt x="-11222" y="517986"/>
                          <a:pt x="0" y="253770"/>
                        </a:cubicBezTo>
                        <a:close/>
                      </a:path>
                      <a:path w="2401820" h="1268852" stroke="0" extrusionOk="0">
                        <a:moveTo>
                          <a:pt x="0" y="253770"/>
                        </a:moveTo>
                        <a:cubicBezTo>
                          <a:pt x="602668" y="-714225"/>
                          <a:pt x="1397130" y="1176268"/>
                          <a:pt x="2401820" y="253770"/>
                        </a:cubicBezTo>
                        <a:cubicBezTo>
                          <a:pt x="2379819" y="470978"/>
                          <a:pt x="2394098" y="931811"/>
                          <a:pt x="2401820" y="1015082"/>
                        </a:cubicBezTo>
                        <a:cubicBezTo>
                          <a:pt x="1501868" y="1957999"/>
                          <a:pt x="773264" y="320311"/>
                          <a:pt x="0" y="1015082"/>
                        </a:cubicBezTo>
                        <a:cubicBezTo>
                          <a:pt x="-67526" y="790571"/>
                          <a:pt x="-21499" y="427409"/>
                          <a:pt x="0" y="25377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1B7D9C4D-0615-4672-A779-B63C65598E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8" t="-3071" r="-3886" b="2889"/>
          <a:stretch>
            <a:fillRect/>
          </a:stretch>
        </p:blipFill>
        <p:spPr>
          <a:xfrm>
            <a:off x="4957420" y="1781537"/>
            <a:ext cx="2853485" cy="2927716"/>
          </a:xfrm>
          <a:prstGeom prst="rect">
            <a:avLst/>
          </a:prstGeom>
        </p:spPr>
      </p:pic>
      <p:sp>
        <p:nvSpPr>
          <p:cNvPr id="14" name="AutoShape 17">
            <a:extLst>
              <a:ext uri="{FF2B5EF4-FFF2-40B4-BE49-F238E27FC236}">
                <a16:creationId xmlns:a16="http://schemas.microsoft.com/office/drawing/2014/main" id="{0649B38E-ADC9-3ACB-25E9-3F4DC740970D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8021105" y="4355340"/>
            <a:ext cx="1558976" cy="335610"/>
          </a:xfrm>
          <a:prstGeom prst="mathMinus">
            <a:avLst/>
          </a:prstGeom>
          <a:solidFill>
            <a:schemeClr val="accent1">
              <a:lumMod val="75000"/>
            </a:schemeClr>
          </a:solidFill>
          <a:ln w="9525" cap="sq">
            <a:solidFill>
              <a:schemeClr val="accent1">
                <a:lumMod val="75000"/>
              </a:schemeClr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01820"/>
                      <a:gd name="connsiteY0" fmla="*/ 253770 h 1268852"/>
                      <a:gd name="connsiteX1" fmla="*/ 2401820 w 2401820"/>
                      <a:gd name="connsiteY1" fmla="*/ 253770 h 1268852"/>
                      <a:gd name="connsiteX2" fmla="*/ 2401820 w 2401820"/>
                      <a:gd name="connsiteY2" fmla="*/ 1015082 h 1268852"/>
                      <a:gd name="connsiteX3" fmla="*/ 0 w 2401820"/>
                      <a:gd name="connsiteY3" fmla="*/ 1015082 h 1268852"/>
                      <a:gd name="connsiteX4" fmla="*/ 0 w 2401820"/>
                      <a:gd name="connsiteY4" fmla="*/ 253770 h 1268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01820" h="1268852" fill="none" extrusionOk="0">
                        <a:moveTo>
                          <a:pt x="0" y="253770"/>
                        </a:moveTo>
                        <a:cubicBezTo>
                          <a:pt x="907229" y="-579482"/>
                          <a:pt x="1651692" y="995786"/>
                          <a:pt x="2401820" y="253770"/>
                        </a:cubicBezTo>
                        <a:cubicBezTo>
                          <a:pt x="2436325" y="536840"/>
                          <a:pt x="2462088" y="679478"/>
                          <a:pt x="2401820" y="1015082"/>
                        </a:cubicBezTo>
                        <a:cubicBezTo>
                          <a:pt x="1589005" y="1744560"/>
                          <a:pt x="771476" y="209663"/>
                          <a:pt x="0" y="1015082"/>
                        </a:cubicBezTo>
                        <a:cubicBezTo>
                          <a:pt x="33881" y="753975"/>
                          <a:pt x="-11222" y="517986"/>
                          <a:pt x="0" y="253770"/>
                        </a:cubicBezTo>
                        <a:close/>
                      </a:path>
                      <a:path w="2401820" h="1268852" stroke="0" extrusionOk="0">
                        <a:moveTo>
                          <a:pt x="0" y="253770"/>
                        </a:moveTo>
                        <a:cubicBezTo>
                          <a:pt x="602668" y="-714225"/>
                          <a:pt x="1397130" y="1176268"/>
                          <a:pt x="2401820" y="253770"/>
                        </a:cubicBezTo>
                        <a:cubicBezTo>
                          <a:pt x="2379819" y="470978"/>
                          <a:pt x="2394098" y="931811"/>
                          <a:pt x="2401820" y="1015082"/>
                        </a:cubicBezTo>
                        <a:cubicBezTo>
                          <a:pt x="1501868" y="1957999"/>
                          <a:pt x="773264" y="320311"/>
                          <a:pt x="0" y="1015082"/>
                        </a:cubicBezTo>
                        <a:cubicBezTo>
                          <a:pt x="-67526" y="790571"/>
                          <a:pt x="-21499" y="427409"/>
                          <a:pt x="0" y="25377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14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6 -0.00695 L 0.42149 0.007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46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5 -0.00324 L 0.43034 -0.0011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24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05 0.00324 L 0.43724 0.0032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-0.00973 L 0.4211 -0.0011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90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-0.547 -0.0081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5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0.01944 L -0.56068 -0.00254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34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91974E-17 7.40741E-7 L -0.56094 -0.00648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47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6 L -0.5638 0.00417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03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36" grpId="0"/>
      <p:bldP spid="36" grpId="1"/>
      <p:bldP spid="28" grpId="0"/>
      <p:bldP spid="28" grpId="1"/>
      <p:bldP spid="56" grpId="0"/>
      <p:bldP spid="57" grpId="0"/>
      <p:bldP spid="58" grpId="0"/>
      <p:bldP spid="59" grpId="0"/>
      <p:bldP spid="60" grpId="0"/>
      <p:bldP spid="60" grpId="1"/>
      <p:bldP spid="61" grpId="0"/>
      <p:bldP spid="61" grpId="1"/>
      <p:bldP spid="62" grpId="0"/>
      <p:bldP spid="62" grpId="1"/>
      <p:bldP spid="63" grpId="0"/>
      <p:bldP spid="63" grpId="1"/>
      <p:bldP spid="26" grpId="0"/>
      <p:bldP spid="26" grpId="1"/>
      <p:bldP spid="29" grpId="0"/>
      <p:bldP spid="29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7910124-F2C2-4A5A-B01F-8978B2E5B624}">
  <ds:schemaRefs>
    <ds:schemaRef ds:uri="f2b6131b-628d-405c-9a7f-49f976ea74d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937A5D0-3F5A-45C9-B3F0-D672985F08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C3B091-137B-455E-B8E8-2B7DCF41C05F}">
  <ds:schemaRefs>
    <ds:schemaRef ds:uri="f2b6131b-628d-405c-9a7f-49f976ea74da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Microsoft Office PowerPoint</Application>
  <PresentationFormat>Широкий екран</PresentationFormat>
  <Paragraphs>16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Анастасія Сомова</cp:lastModifiedBy>
  <cp:revision>12</cp:revision>
  <dcterms:created xsi:type="dcterms:W3CDTF">2021-11-13T06:56:17Z</dcterms:created>
  <dcterms:modified xsi:type="dcterms:W3CDTF">2025-10-20T22:01:59Z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