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1C8F-7EF3-EAA2-BB66-EB923B499862}" v="12" dt="2025-10-07T20:23:34.173"/>
    <p1510:client id="{37661271-2549-2FFA-DBB3-D8D1B6583B10}" v="7" dt="2025-10-07T17:08:01.930"/>
    <p1510:client id="{50B5A3BB-4121-A10F-2A23-A0435EE6A789}" v="1" dt="2025-10-07T17:16:02.378"/>
    <p1510:client id="{61A55895-2D0F-1DF8-F478-C28B64BDD0D9}" v="2" dt="2025-10-07T19:48:17.922"/>
    <p1510:client id="{75AF94D2-1842-CDEB-3414-BA8EBA7DF6B1}" v="1" dt="2025-10-07T17:16:23.228"/>
    <p1510:client id="{89FD3BD9-8FD1-1837-7592-039BEDF58DB7}" v="2" dt="2025-10-07T17:13:26.408"/>
    <p1510:client id="{91E864BF-1D7A-BFBC-A2A6-1D29EDD7D7FD}" v="1" dt="2025-10-07T17:10:38.100"/>
    <p1510:client id="{AC70BC0D-BE92-7725-B06E-50EFA1363345}" v="3" dt="2025-10-08T07:56:44.224"/>
    <p1510:client id="{C83CE756-65F6-112C-ACA4-62BF8E67C7B1}" v="2" dt="2025-10-08T13:57:12.574"/>
    <p1510:client id="{D058B820-D44C-1764-4AF2-AB39477509FB}" v="5" dt="2025-10-07T17:11:50.966"/>
    <p1510:client id="{D39FE1EA-16DC-83B0-6F3A-367E302AE54D}" v="3" dt="2025-10-07T17:12:41.306"/>
    <p1510:client id="{F50A7C13-585F-F6DD-8E1D-F94B7D7E94D9}" v="5" dt="2025-10-07T17:10:22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C83CE756-65F6-112C-ACA4-62BF8E67C7B1}"/>
    <pc:docChg chg="modSld">
      <pc:chgData name="syta.marianna" userId="S::syta.marianna_gmail.com#ext#@slideedu.onmicrosoft.com::df3fcb8e-702e-40fc-ad48-093d0405acb5" providerId="AD" clId="Web-{C83CE756-65F6-112C-ACA4-62BF8E67C7B1}" dt="2025-10-08T13:57:12.574" v="1"/>
      <pc:docMkLst>
        <pc:docMk/>
      </pc:docMkLst>
      <pc:sldChg chg="modSp">
        <pc:chgData name="syta.marianna" userId="S::syta.marianna_gmail.com#ext#@slideedu.onmicrosoft.com::df3fcb8e-702e-40fc-ad48-093d0405acb5" providerId="AD" clId="Web-{C83CE756-65F6-112C-ACA4-62BF8E67C7B1}" dt="2025-10-08T13:57:12.574" v="1"/>
        <pc:sldMkLst>
          <pc:docMk/>
          <pc:sldMk cId="233145485" sldId="258"/>
        </pc:sldMkLst>
        <pc:picChg chg="mod modCrop">
          <ac:chgData name="syta.marianna" userId="S::syta.marianna_gmail.com#ext#@slideedu.onmicrosoft.com::df3fcb8e-702e-40fc-ad48-093d0405acb5" providerId="AD" clId="Web-{C83CE756-65F6-112C-ACA4-62BF8E67C7B1}" dt="2025-10-08T13:57:12.574" v="1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91E864BF-1D7A-BFBC-A2A6-1D29EDD7D7FD}"/>
    <pc:docChg chg="modSld">
      <pc:chgData name="syta.marianna" userId="S::syta.marianna_gmail.com#ext#@slideedu.onmicrosoft.com::df3fcb8e-702e-40fc-ad48-093d0405acb5" providerId="AD" clId="Web-{91E864BF-1D7A-BFBC-A2A6-1D29EDD7D7FD}" dt="2025-10-07T17:10:38.100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91E864BF-1D7A-BFBC-A2A6-1D29EDD7D7FD}" dt="2025-10-07T17:10:38.100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91E864BF-1D7A-BFBC-A2A6-1D29EDD7D7FD}" dt="2025-10-07T17:10:38.100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Bogdan Zubar" userId="S::admin@slideedu.onmicrosoft.com::938e204d-9d40-4205-afec-6ae2b932cb50" providerId="AD" clId="Web-{3698C739-B58F-B460-3D6F-9A62EC9500C4}"/>
    <pc:docChg chg="modSld">
      <pc:chgData name="Bogdan Zubar" userId="S::admin@slideedu.onmicrosoft.com::938e204d-9d40-4205-afec-6ae2b932cb50" providerId="AD" clId="Web-{3698C739-B58F-B460-3D6F-9A62EC9500C4}" dt="2025-10-05T08:29:13.759" v="0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61A55895-2D0F-1DF8-F478-C28B64BDD0D9}"/>
    <pc:docChg chg="modSld">
      <pc:chgData name="syta.marianna" userId="S::syta.marianna_gmail.com#ext#@slideedu.onmicrosoft.com::df3fcb8e-702e-40fc-ad48-093d0405acb5" providerId="AD" clId="Web-{61A55895-2D0F-1DF8-F478-C28B64BDD0D9}" dt="2025-10-07T19:48:17.922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1A55895-2D0F-1DF8-F478-C28B64BDD0D9}" dt="2025-10-07T19:48:17.922" v="1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61A55895-2D0F-1DF8-F478-C28B64BDD0D9}" dt="2025-10-07T19:48:17.922" v="1" actId="1076"/>
          <ac:spMkLst>
            <pc:docMk/>
            <pc:sldMk cId="233145485" sldId="258"/>
            <ac:spMk id="28" creationId="{258759F4-2B98-4D26-807E-34C06AC2A568}"/>
          </ac:spMkLst>
        </pc:spChg>
        <pc:picChg chg="mod">
          <ac:chgData name="syta.marianna" userId="S::syta.marianna_gmail.com#ext#@slideedu.onmicrosoft.com::df3fcb8e-702e-40fc-ad48-093d0405acb5" providerId="AD" clId="Web-{61A55895-2D0F-1DF8-F478-C28B64BDD0D9}" dt="2025-10-07T19:48:12.969" v="0" actId="1076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50B5A3BB-4121-A10F-2A23-A0435EE6A789}"/>
    <pc:docChg chg="modSld">
      <pc:chgData name="syta.marianna" userId="S::syta.marianna_gmail.com#ext#@slideedu.onmicrosoft.com::df3fcb8e-702e-40fc-ad48-093d0405acb5" providerId="AD" clId="Web-{50B5A3BB-4121-A10F-2A23-A0435EE6A789}" dt="2025-10-07T17:16:02.378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50B5A3BB-4121-A10F-2A23-A0435EE6A789}" dt="2025-10-07T17:16:02.378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50B5A3BB-4121-A10F-2A23-A0435EE6A789}" dt="2025-10-07T17:16:02.378" v="0" actId="1076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Bogdan Zubar" userId="S::admin@slideedu.onmicrosoft.com::938e204d-9d40-4205-afec-6ae2b932cb50" providerId="AD" clId="Web-{FC452457-3109-B1AB-D855-EC6B110EA9C0}"/>
    <pc:docChg chg="modSld">
      <pc:chgData name="Bogdan Zubar" userId="S::admin@slideedu.onmicrosoft.com::938e204d-9d40-4205-afec-6ae2b932cb50" providerId="AD" clId="Web-{FC452457-3109-B1AB-D855-EC6B110EA9C0}" dt="2025-10-05T08:30:11.601" v="0" actId="1076"/>
      <pc:docMkLst>
        <pc:docMk/>
      </pc:docMkLst>
      <pc:sldChg chg="modSp">
        <pc:chgData name="Bogdan Zubar" userId="S::admin@slideedu.onmicrosoft.com::938e204d-9d40-4205-afec-6ae2b932cb50" providerId="AD" clId="Web-{FC452457-3109-B1AB-D855-EC6B110EA9C0}" dt="2025-10-05T08:30:11.601" v="0" actId="1076"/>
        <pc:sldMkLst>
          <pc:docMk/>
          <pc:sldMk cId="233145485" sldId="258"/>
        </pc:sldMkLst>
        <pc:picChg chg="mod">
          <ac:chgData name="Bogdan Zubar" userId="S::admin@slideedu.onmicrosoft.com::938e204d-9d40-4205-afec-6ae2b932cb50" providerId="AD" clId="Web-{FC452457-3109-B1AB-D855-EC6B110EA9C0}" dt="2025-10-05T08:30:11.601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75AF94D2-1842-CDEB-3414-BA8EBA7DF6B1}"/>
    <pc:docChg chg="modSld">
      <pc:chgData name="syta.marianna" userId="S::syta.marianna_gmail.com#ext#@slideedu.onmicrosoft.com::df3fcb8e-702e-40fc-ad48-093d0405acb5" providerId="AD" clId="Web-{75AF94D2-1842-CDEB-3414-BA8EBA7DF6B1}" dt="2025-10-07T17:16:23.228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5AF94D2-1842-CDEB-3414-BA8EBA7DF6B1}" dt="2025-10-07T17:16:23.228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75AF94D2-1842-CDEB-3414-BA8EBA7DF6B1}" dt="2025-10-07T17:16:23.228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F50A7C13-585F-F6DD-8E1D-F94B7D7E94D9}"/>
    <pc:docChg chg="modSld">
      <pc:chgData name="syta.marianna" userId="S::syta.marianna_gmail.com#ext#@slideedu.onmicrosoft.com::df3fcb8e-702e-40fc-ad48-093d0405acb5" providerId="AD" clId="Web-{F50A7C13-585F-F6DD-8E1D-F94B7D7E94D9}" dt="2025-10-07T17:10:22.235" v="4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F50A7C13-585F-F6DD-8E1D-F94B7D7E94D9}" dt="2025-10-07T17:10:22.235" v="4" actId="14100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F50A7C13-585F-F6DD-8E1D-F94B7D7E94D9}" dt="2025-10-07T17:09:44.891" v="3" actId="1076"/>
          <ac:spMkLst>
            <pc:docMk/>
            <pc:sldMk cId="233145485" sldId="258"/>
            <ac:spMk id="26" creationId="{A10A9AA1-B343-42DF-A34C-EA35A2FDACC3}"/>
          </ac:spMkLst>
        </pc:spChg>
        <pc:spChg chg="mod">
          <ac:chgData name="syta.marianna" userId="S::syta.marianna_gmail.com#ext#@slideedu.onmicrosoft.com::df3fcb8e-702e-40fc-ad48-093d0405acb5" providerId="AD" clId="Web-{F50A7C13-585F-F6DD-8E1D-F94B7D7E94D9}" dt="2025-10-07T17:10:22.235" v="4" actId="14100"/>
          <ac:spMkLst>
            <pc:docMk/>
            <pc:sldMk cId="233145485" sldId="258"/>
            <ac:spMk id="28" creationId="{258759F4-2B98-4D26-807E-34C06AC2A568}"/>
          </ac:spMkLst>
        </pc:spChg>
        <pc:spChg chg="mod">
          <ac:chgData name="syta.marianna" userId="S::syta.marianna_gmail.com#ext#@slideedu.onmicrosoft.com::df3fcb8e-702e-40fc-ad48-093d0405acb5" providerId="AD" clId="Web-{F50A7C13-585F-F6DD-8E1D-F94B7D7E94D9}" dt="2025-10-07T17:09:21.375" v="2" actId="1076"/>
          <ac:spMkLst>
            <pc:docMk/>
            <pc:sldMk cId="233145485" sldId="258"/>
            <ac:spMk id="36" creationId="{04D3FF86-2EF8-4D12-9A50-777F2E1356D7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89FD3BD9-8FD1-1837-7592-039BEDF58DB7}"/>
    <pc:docChg chg="modSld">
      <pc:chgData name="syta.marianna" userId="S::syta.marianna_gmail.com#ext#@slideedu.onmicrosoft.com::df3fcb8e-702e-40fc-ad48-093d0405acb5" providerId="AD" clId="Web-{89FD3BD9-8FD1-1837-7592-039BEDF58DB7}" dt="2025-10-07T17:13:26.408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9FD3BD9-8FD1-1837-7592-039BEDF58DB7}" dt="2025-10-07T17:13:26.408" v="1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89FD3BD9-8FD1-1837-7592-039BEDF58DB7}" dt="2025-10-07T17:13:26.408" v="1" actId="1076"/>
          <ac:spMkLst>
            <pc:docMk/>
            <pc:sldMk cId="233145485" sldId="258"/>
            <ac:spMk id="60" creationId="{E77A1DC3-F14A-440A-8E87-FBFE5170D35F}"/>
          </ac:spMkLst>
        </pc:spChg>
        <pc:spChg chg="mod">
          <ac:chgData name="syta.marianna" userId="S::syta.marianna_gmail.com#ext#@slideedu.onmicrosoft.com::df3fcb8e-702e-40fc-ad48-093d0405acb5" providerId="AD" clId="Web-{89FD3BD9-8FD1-1837-7592-039BEDF58DB7}" dt="2025-10-07T17:13:14.642" v="0" actId="1076"/>
          <ac:spMkLst>
            <pc:docMk/>
            <pc:sldMk cId="233145485" sldId="258"/>
            <ac:spMk id="61" creationId="{8CB3BDB0-26BF-4329-BCE1-0A7C6A420BC2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D058B820-D44C-1764-4AF2-AB39477509FB}"/>
    <pc:docChg chg="modSld">
      <pc:chgData name="syta.marianna" userId="S::syta.marianna_gmail.com#ext#@slideedu.onmicrosoft.com::df3fcb8e-702e-40fc-ad48-093d0405acb5" providerId="AD" clId="Web-{D058B820-D44C-1764-4AF2-AB39477509FB}" dt="2025-10-07T17:11:50.966" v="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D058B820-D44C-1764-4AF2-AB39477509FB}" dt="2025-10-07T17:11:50.966" v="4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D058B820-D44C-1764-4AF2-AB39477509FB}" dt="2025-10-07T17:11:50.966" v="4" actId="1076"/>
          <ac:spMkLst>
            <pc:docMk/>
            <pc:sldMk cId="233145485" sldId="258"/>
            <ac:spMk id="60" creationId="{E77A1DC3-F14A-440A-8E87-FBFE5170D35F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19.762" v="0" actId="14100"/>
          <ac:spMkLst>
            <pc:docMk/>
            <pc:sldMk cId="233145485" sldId="258"/>
            <ac:spMk id="61" creationId="{8CB3BDB0-26BF-4329-BCE1-0A7C6A420BC2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24.122" v="1" actId="14100"/>
          <ac:spMkLst>
            <pc:docMk/>
            <pc:sldMk cId="233145485" sldId="258"/>
            <ac:spMk id="62" creationId="{E20CA928-6814-48A5-8361-169765CE84CF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30.388" v="2" actId="1076"/>
          <ac:spMkLst>
            <pc:docMk/>
            <pc:sldMk cId="233145485" sldId="258"/>
            <ac:spMk id="63" creationId="{E6462FCC-4589-47D3-8889-95849F91601F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AC70BC0D-BE92-7725-B06E-50EFA1363345}"/>
    <pc:docChg chg="modSld">
      <pc:chgData name="syta.marianna" userId="S::syta.marianna_gmail.com#ext#@slideedu.onmicrosoft.com::df3fcb8e-702e-40fc-ad48-093d0405acb5" providerId="AD" clId="Web-{AC70BC0D-BE92-7725-B06E-50EFA1363345}" dt="2025-10-08T07:56:44.224" v="2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37661271-2549-2FFA-DBB3-D8D1B6583B10}"/>
    <pc:docChg chg="modSld">
      <pc:chgData name="syta.marianna" userId="S::syta.marianna_gmail.com#ext#@slideedu.onmicrosoft.com::df3fcb8e-702e-40fc-ad48-093d0405acb5" providerId="AD" clId="Web-{37661271-2549-2FFA-DBB3-D8D1B6583B10}" dt="2025-10-07T17:08:01.930" v="6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D39FE1EA-16DC-83B0-6F3A-367E302AE54D}"/>
    <pc:docChg chg="modSld">
      <pc:chgData name="syta.marianna" userId="S::syta.marianna_gmail.com#ext#@slideedu.onmicrosoft.com::df3fcb8e-702e-40fc-ad48-093d0405acb5" providerId="AD" clId="Web-{D39FE1EA-16DC-83B0-6F3A-367E302AE54D}" dt="2025-10-07T17:12:41.306" v="2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0A541C8F-7EF3-EAA2-BB66-EB923B499862}"/>
    <pc:docChg chg="modSld">
      <pc:chgData name="syta.marianna" userId="S::syta.marianna_gmail.com#ext#@slideedu.onmicrosoft.com::df3fcb8e-702e-40fc-ad48-093d0405acb5" providerId="AD" clId="Web-{0A541C8F-7EF3-EAA2-BB66-EB923B499862}" dt="2025-10-07T20:23:34.173" v="11" actId="1076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65"/>
            <a:ext cx="12236865" cy="6881130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7D7B690-4E75-62B1-C8F9-4D1EA5D9381B}"/>
              </a:ext>
            </a:extLst>
          </p:cNvPr>
          <p:cNvSpPr/>
          <p:nvPr/>
        </p:nvSpPr>
        <p:spPr>
          <a:xfrm>
            <a:off x="144962" y="5074976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9E2743-BBC3-76DC-3B48-02A7645D3A4F}"/>
              </a:ext>
            </a:extLst>
          </p:cNvPr>
          <p:cNvSpPr/>
          <p:nvPr/>
        </p:nvSpPr>
        <p:spPr>
          <a:xfrm>
            <a:off x="177839" y="3576073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9A53E3F-F048-D1DA-746C-E7CF05321256}"/>
              </a:ext>
            </a:extLst>
          </p:cNvPr>
          <p:cNvSpPr/>
          <p:nvPr/>
        </p:nvSpPr>
        <p:spPr>
          <a:xfrm>
            <a:off x="1128006" y="208992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009B1B8-69EA-1E99-A593-19DB750B61A5}"/>
              </a:ext>
            </a:extLst>
          </p:cNvPr>
          <p:cNvSpPr/>
          <p:nvPr/>
        </p:nvSpPr>
        <p:spPr>
          <a:xfrm>
            <a:off x="1173362" y="61058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64" y="82570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707" y="373905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501" y="231054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624" y="5318563"/>
            <a:ext cx="1371600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92999" y="1421615"/>
            <a:ext cx="12001499" cy="316009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195" y="522514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387" y="2232522"/>
            <a:ext cx="1535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51" y="4520728"/>
            <a:ext cx="2226520" cy="224186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" y="111448"/>
            <a:ext cx="750291" cy="716350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527" y="78242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16" y="372267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46" y="2305719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10" y="5262419"/>
            <a:ext cx="1195332" cy="7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255" y="781442"/>
            <a:ext cx="9002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3151" y="2195763"/>
            <a:ext cx="1112827" cy="7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646" y="3736182"/>
            <a:ext cx="1071915" cy="6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272" y="5367930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985" y="3548526"/>
            <a:ext cx="1371600" cy="10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13" y="744348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88EC96DC-225B-5F3B-F145-677F9033174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9768" y="2915530"/>
            <a:ext cx="11872909" cy="329864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" name="AutoShape 17">
            <a:extLst>
              <a:ext uri="{FF2B5EF4-FFF2-40B4-BE49-F238E27FC236}">
                <a16:creationId xmlns:a16="http://schemas.microsoft.com/office/drawing/2014/main" id="{D0B6DB56-AB4B-9791-B170-D5A3CA3B68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31949" y="4343201"/>
            <a:ext cx="10668168" cy="376581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" name="AutoShape 17">
            <a:extLst>
              <a:ext uri="{FF2B5EF4-FFF2-40B4-BE49-F238E27FC236}">
                <a16:creationId xmlns:a16="http://schemas.microsoft.com/office/drawing/2014/main" id="{07F9EB0F-B29C-FE64-CD5E-57F354463AC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28720" y="5909626"/>
            <a:ext cx="12001497" cy="292387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-3071" r="-3886" b="2889"/>
          <a:stretch>
            <a:fillRect/>
          </a:stretch>
        </p:blipFill>
        <p:spPr>
          <a:xfrm>
            <a:off x="3991573" y="1803751"/>
            <a:ext cx="2853485" cy="2927716"/>
          </a:xfrm>
          <a:prstGeom prst="rect">
            <a:avLst/>
          </a:prstGeom>
        </p:spPr>
      </p:pic>
      <p:sp>
        <p:nvSpPr>
          <p:cNvPr id="14" name="AutoShape 17">
            <a:extLst>
              <a:ext uri="{FF2B5EF4-FFF2-40B4-BE49-F238E27FC236}">
                <a16:creationId xmlns:a16="http://schemas.microsoft.com/office/drawing/2014/main" id="{0649B38E-ADC9-3ACB-25E9-3F4DC740970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21105" y="4355340"/>
            <a:ext cx="1558976" cy="335610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46 L 0.41693 0.01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41849 0.002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41719 4.0740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4138 0.0085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547 -0.0081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56068 0.0168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56094 -0.0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5638 0.0041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6" grpId="0"/>
      <p:bldP spid="36" grpId="1"/>
      <p:bldP spid="28" grpId="0"/>
      <p:bldP spid="28" grpId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26" grpId="0"/>
      <p:bldP spid="26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C3B091-137B-455E-B8E8-2B7DCF41C05F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37A5D0-3F5A-45C9-B3F0-D672985F08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10124-F2C2-4A5A-B01F-8978B2E5B624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revision>11</cp:revision>
  <dcterms:created xsi:type="dcterms:W3CDTF">2021-11-13T06:56:17Z</dcterms:created>
  <dcterms:modified xsi:type="dcterms:W3CDTF">2025-10-08T13:57:13Z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