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459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C1D42-2273-0949-0B21-D6DCAF87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7297C7F-8504-46C7-81FA-4640529DD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C9E893-1AE9-5D89-C3C5-5C11D546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E5CE9A-26E9-307E-54CC-861B183B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FE3BC6-AA1A-7D91-CBCE-8334FCB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24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5C0EE-5150-55AA-E1CD-C9AE7637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A1B886-CFAD-3193-5E78-C46272B8C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806D8-9E23-B19E-89FA-E3F4E267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A9D96B-E9C4-E4DA-F542-918867AF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C9A842-A5C7-4097-C44D-7F005C8A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7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483FEFF-AF1E-3CB6-C46F-68C55AD5D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254B56-C37A-18F8-6F19-F08792FA1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2E80A3-D73E-1BE0-5E7E-21109D35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235A0B-2E82-D5D4-63DF-A9DCE801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EF0CA3-F414-1312-05CF-E3F0372B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9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8EB3-2446-938D-3737-E52CAA26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B47F8E-BFC3-95B2-6F7C-98DC0E52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B5D4F3-5F5F-800B-419B-59E50A5D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A02E7B-166B-5A66-7472-0F5E7B79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61267-C1E8-7C64-1538-2B220051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77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3D867-182E-4816-E4A7-9234928A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992364-8DE0-1ABC-87A2-2D485583A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FDD165-37EC-21DC-443D-50377243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817AF2-D4EC-C125-5D91-F7369F7E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427AAE-FB31-38AE-53C0-3884151C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85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84164-C557-657D-0000-8D180F56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5F30FC-30CE-9804-D78A-2EEB403DE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E51966-F862-ED05-8DF0-512380498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B4FC98-8D0E-84F9-10C5-D8CE8B51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58650A-E50F-433E-6AF8-E8DC7B77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79A845B-70E4-C38C-FDA7-E24CE31F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35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DC616-DF9A-4BAE-374F-4DF07500F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6C7587-87CF-30CE-960D-C8945A64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EA81B2F-C974-831E-4DC8-0F864AA19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D5AAB4-EAB0-99C2-2C5E-343C106A5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4586B39-5B10-7465-D223-6D9055E8A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60004F5-FEAB-E5B9-77B8-849502B1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F5849B-EC69-BDA7-100A-EC5629F8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6663542-8BC9-7983-0CA3-634ACF88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6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468EB-B815-185A-8EBF-1397DBC3E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DFF9CC4-D662-CC15-CF39-F66820AA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EC3E294-22C3-06E0-C114-A332F5CE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BD5A5F-64AC-82D5-3FCF-89376239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32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167010-B7C4-418C-48FF-B2A040AA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9F09523-B95B-2FC1-7BC1-BDE90A4F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6691E14-580C-3544-B400-5F8FEA19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6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C5F7F-AD5D-6B4C-11C8-551A1D48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C942A3-A3F2-77EE-B9D1-A129A7CF7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11D7F5-DC10-A08F-A5D4-2AF3D70C2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9DA6805-8CCF-A472-6B84-40FAEC01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B7CC07-927C-1ACD-554D-E0E78271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B6C623-7C05-7AF1-0944-B4B886F6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54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61519-D78C-1645-4C44-7C960B45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E954BF8-CAF8-A8B8-0687-2511084CB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25DCB74-1D41-B1FC-65E8-55EE7AD49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359F04-CD2A-1D01-6A15-1766FBFA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B65ED8-66F8-C070-2BD0-B2425FF5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033127-6C1D-CAC8-4978-D3A750BD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74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BF1DA1-04BD-AA4D-BF96-03314FA4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36886A-E8C2-9B7F-3CEC-7ECE79D90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6C044A-3DEE-AB89-0B90-7EABD7E00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61EC8D-76E0-4A33-AC08-47675D5C66EB}" type="datetimeFigureOut">
              <a:rPr lang="uk-UA" smtClean="0"/>
              <a:t>20.10.2025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6F3272-4A8B-FC52-356E-505E6236E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F6500-F4DC-7116-F232-2D0765D49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6ACDB-DC4B-4FEA-AB91-C3E8DB6B94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87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_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A36AE-3E47-0FE7-9C63-A1C923FAF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57D453-6C00-9530-A045-5A50FC7E6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Зображення, що містить хмара, дерево, небо, трав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4148DF98-FBB0-5442-FD2E-00A9E283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ECCD180-B859-DDDF-8AFA-D975D8E2D99E}"/>
              </a:ext>
            </a:extLst>
          </p:cNvPr>
          <p:cNvSpPr/>
          <p:nvPr/>
        </p:nvSpPr>
        <p:spPr>
          <a:xfrm>
            <a:off x="1752601" y="957943"/>
            <a:ext cx="1843954" cy="509451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F33B6DD6-CFB8-93BB-8A62-2719AC070C5C}"/>
              </a:ext>
            </a:extLst>
          </p:cNvPr>
          <p:cNvSpPr/>
          <p:nvPr/>
        </p:nvSpPr>
        <p:spPr>
          <a:xfrm>
            <a:off x="4114974" y="981512"/>
            <a:ext cx="7382082" cy="509451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6EDE67B-74A3-5780-151D-B38FFDC1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5" name="Рисунок 14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36FFF2C-88F1-5409-D97A-B4B4B85C5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47383" r="67155" b="6153"/>
          <a:stretch>
            <a:fillRect/>
          </a:stretch>
        </p:blipFill>
        <p:spPr>
          <a:xfrm>
            <a:off x="1832533" y="946121"/>
            <a:ext cx="1575816" cy="16108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70B808-E21D-27F1-BCBA-572C094B0D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5477" r="68489" b="49999"/>
          <a:stretch>
            <a:fillRect/>
          </a:stretch>
        </p:blipFill>
        <p:spPr>
          <a:xfrm>
            <a:off x="1652987" y="2253784"/>
            <a:ext cx="1955775" cy="1937002"/>
          </a:xfrm>
          <a:prstGeom prst="rect">
            <a:avLst/>
          </a:prstGeom>
        </p:spPr>
      </p:pic>
      <p:pic>
        <p:nvPicPr>
          <p:cNvPr id="18" name="Рисунок 17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8C68DC6-AEDD-3D43-CEAE-22B7D1927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1831714" y="4206380"/>
            <a:ext cx="1738666" cy="15472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6E4D77-4468-A4F0-9683-FE36569F6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213" y="3352139"/>
            <a:ext cx="789500" cy="8047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7EABE3-0DF4-569F-B138-22B24EAE2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970" y="1703741"/>
            <a:ext cx="789500" cy="8047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0F26800-7F43-F189-A1B8-223F265D7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492" y="5155751"/>
            <a:ext cx="789500" cy="804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49EC24-CF0B-3E82-212F-4F33CF9BA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494" y="3767558"/>
            <a:ext cx="789500" cy="8047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823022-C7C7-2580-2F08-5625C2417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201" y="2000915"/>
            <a:ext cx="1058580" cy="10453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6D5222-6676-1290-2E48-B52E55A1D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726" y="1497901"/>
            <a:ext cx="789500" cy="8047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70AEDD1-ECA1-33B7-DB14-853B35D27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159" y="3676919"/>
            <a:ext cx="1058580" cy="104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F535ED3-0614-5F04-8605-5F78D7AB9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9194" y="1348716"/>
            <a:ext cx="1058580" cy="10453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1099B99-0FAF-7D2A-ABCE-2C0837B91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682" y="3471741"/>
            <a:ext cx="1058580" cy="104538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94EF8DA-F9F4-E551-0182-4116A0D3D2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177" y="4248955"/>
            <a:ext cx="1058580" cy="104538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F8AEA0A-66CA-93C8-D10B-008869B28C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4828" y="4527976"/>
            <a:ext cx="1058580" cy="1045388"/>
          </a:xfrm>
          <a:prstGeom prst="rect">
            <a:avLst/>
          </a:prstGeom>
        </p:spPr>
      </p:pic>
      <p:pic>
        <p:nvPicPr>
          <p:cNvPr id="31" name="Рисунок 30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CC33911B-1D1F-1295-43AF-0991297B6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5595660" y="1076325"/>
            <a:ext cx="947452" cy="843153"/>
          </a:xfrm>
          <a:prstGeom prst="rect">
            <a:avLst/>
          </a:prstGeom>
        </p:spPr>
      </p:pic>
      <p:pic>
        <p:nvPicPr>
          <p:cNvPr id="33" name="Рисунок 32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6E27D48-189A-9AFD-87C2-734421CE2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7806015" y="2359162"/>
            <a:ext cx="947452" cy="843153"/>
          </a:xfrm>
          <a:prstGeom prst="rect">
            <a:avLst/>
          </a:prstGeom>
        </p:spPr>
      </p:pic>
      <p:pic>
        <p:nvPicPr>
          <p:cNvPr id="34" name="Рисунок 33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55D0A95-A4FB-EF86-F51B-CB07E4452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8200657" y="4666131"/>
            <a:ext cx="947452" cy="843153"/>
          </a:xfrm>
          <a:prstGeom prst="rect">
            <a:avLst/>
          </a:prstGeom>
        </p:spPr>
      </p:pic>
      <p:pic>
        <p:nvPicPr>
          <p:cNvPr id="36" name="Рисунок 35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DE314C3B-5B47-60D2-FB80-02BDED30C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9" t="3911" r="38800" b="50967"/>
          <a:stretch>
            <a:fillRect/>
          </a:stretch>
        </p:blipFill>
        <p:spPr>
          <a:xfrm>
            <a:off x="4247634" y="3222285"/>
            <a:ext cx="947452" cy="843153"/>
          </a:xfrm>
          <a:prstGeom prst="rect">
            <a:avLst/>
          </a:prstGeom>
        </p:spPr>
      </p:pic>
      <p:pic>
        <p:nvPicPr>
          <p:cNvPr id="38" name="Рисунок 37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6752C35-7045-2B80-A3EF-6A647233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7720189" y="1122362"/>
            <a:ext cx="874831" cy="918308"/>
          </a:xfrm>
          <a:prstGeom prst="rect">
            <a:avLst/>
          </a:prstGeom>
        </p:spPr>
      </p:pic>
      <p:pic>
        <p:nvPicPr>
          <p:cNvPr id="39" name="Рисунок 38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D1A605A-4F49-061C-8C5A-9BAAF8604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6169184" y="2451906"/>
            <a:ext cx="874831" cy="918308"/>
          </a:xfrm>
          <a:prstGeom prst="rect">
            <a:avLst/>
          </a:prstGeom>
        </p:spPr>
      </p:pic>
      <p:pic>
        <p:nvPicPr>
          <p:cNvPr id="40" name="Рисунок 39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C9105D7-D1AB-DC65-F09D-5EAA5D684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9490127" y="2548824"/>
            <a:ext cx="874831" cy="918308"/>
          </a:xfrm>
          <a:prstGeom prst="rect">
            <a:avLst/>
          </a:prstGeom>
        </p:spPr>
      </p:pic>
      <p:pic>
        <p:nvPicPr>
          <p:cNvPr id="41" name="Рисунок 40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015E114-8733-4ADA-8E12-2D18F9C2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9249649" y="5015142"/>
            <a:ext cx="874831" cy="918308"/>
          </a:xfrm>
          <a:prstGeom prst="rect">
            <a:avLst/>
          </a:prstGeom>
        </p:spPr>
      </p:pic>
      <p:pic>
        <p:nvPicPr>
          <p:cNvPr id="42" name="Рисунок 41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7392800-940D-94A7-3FB7-A05A2BC8B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7368599" y="3243338"/>
            <a:ext cx="874831" cy="918308"/>
          </a:xfrm>
          <a:prstGeom prst="rect">
            <a:avLst/>
          </a:prstGeom>
        </p:spPr>
      </p:pic>
      <p:pic>
        <p:nvPicPr>
          <p:cNvPr id="43" name="Рисунок 42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A6842CE-ABEC-E45F-CDC6-B8F154A42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7171111" y="4944585"/>
            <a:ext cx="874831" cy="918308"/>
          </a:xfrm>
          <a:prstGeom prst="rect">
            <a:avLst/>
          </a:prstGeom>
        </p:spPr>
      </p:pic>
      <p:pic>
        <p:nvPicPr>
          <p:cNvPr id="44" name="Рисунок 43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A11E3D9-8CC2-D6A2-768B-DF180452B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4259844" y="4913165"/>
            <a:ext cx="874831" cy="918308"/>
          </a:xfrm>
          <a:prstGeom prst="rect">
            <a:avLst/>
          </a:prstGeom>
        </p:spPr>
      </p:pic>
      <p:pic>
        <p:nvPicPr>
          <p:cNvPr id="45" name="Рисунок 44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2E4128EB-FDD1-C2FD-1B07-EE1DE402E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10562495" y="2074760"/>
            <a:ext cx="874831" cy="918308"/>
          </a:xfrm>
          <a:prstGeom prst="rect">
            <a:avLst/>
          </a:prstGeom>
        </p:spPr>
      </p:pic>
      <p:pic>
        <p:nvPicPr>
          <p:cNvPr id="46" name="Рисунок 45" descr="Зображення, що містить смайлик, усміхнений, усмішка, жовтий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CDDD4A4B-556B-322D-C040-785E5CA8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1" t="2667" r="11582" b="50369"/>
          <a:stretch>
            <a:fillRect/>
          </a:stretch>
        </p:blipFill>
        <p:spPr>
          <a:xfrm>
            <a:off x="4277539" y="1345707"/>
            <a:ext cx="874831" cy="91830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4F5266-E787-747A-85A4-33F205AAC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79" y="181270"/>
            <a:ext cx="1170533" cy="116443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60B3118-1F5B-7B93-7511-658D37ECCE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2026" y="3290514"/>
            <a:ext cx="932769" cy="93276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A68D1AF-A95D-6A47-9E22-152C13206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195" y="5096675"/>
            <a:ext cx="932769" cy="93276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C78688B-6233-1C41-2831-415828ADA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8033" y="1649166"/>
            <a:ext cx="932769" cy="93276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8DB58E7-7A6C-9023-C309-F73B69C51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2262" y="1450096"/>
            <a:ext cx="932769" cy="93276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3C1716E-DDEB-DB8E-67BE-CD208E45B4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2841" y="3717462"/>
            <a:ext cx="932769" cy="932769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806A9C9-684E-AA8F-14F8-7F7D8C13E4DA}"/>
              </a:ext>
            </a:extLst>
          </p:cNvPr>
          <p:cNvSpPr/>
          <p:nvPr/>
        </p:nvSpPr>
        <p:spPr>
          <a:xfrm>
            <a:off x="5070180" y="2203929"/>
            <a:ext cx="896759" cy="82255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9661C37-28C9-1A42-2CF9-41872F813F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521" y="4448248"/>
            <a:ext cx="914479" cy="8352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844FD53-0728-3A93-0EE2-9CED32323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9297" y="3869776"/>
            <a:ext cx="914479" cy="83522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0551ABF-9FCC-3814-FE9D-3A6B1D94A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3137" y="1535318"/>
            <a:ext cx="914479" cy="83522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B6D3FB9-5D78-7F83-E8A9-132A41498E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6545" y="3674846"/>
            <a:ext cx="914479" cy="8352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AD4E7B-45E2-742D-4A16-B2E895246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8791" y="4733660"/>
            <a:ext cx="914479" cy="835224"/>
          </a:xfrm>
          <a:prstGeom prst="rect">
            <a:avLst/>
          </a:prstGeom>
        </p:spPr>
      </p:pic>
      <p:cxnSp>
        <p:nvCxnSpPr>
          <p:cNvPr id="67" name="Пряма сполучна лінія 66">
            <a:extLst>
              <a:ext uri="{FF2B5EF4-FFF2-40B4-BE49-F238E27FC236}">
                <a16:creationId xmlns:a16="http://schemas.microsoft.com/office/drawing/2014/main" id="{5B96D226-161D-D656-2F6F-0944B7966778}"/>
              </a:ext>
            </a:extLst>
          </p:cNvPr>
          <p:cNvCxnSpPr/>
          <p:nvPr/>
        </p:nvCxnSpPr>
        <p:spPr>
          <a:xfrm flipH="1">
            <a:off x="4237509" y="3261739"/>
            <a:ext cx="1012516" cy="761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84E6BA2-C0DB-15CF-48F8-25403EC912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6465" y="1098454"/>
            <a:ext cx="1030313" cy="780356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9F83543-9717-75BD-639B-DEAD3A1C05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5500" y="2458830"/>
            <a:ext cx="1030313" cy="780356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F4EAE3E-8F09-7AC9-AC8E-B4CC3723C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1009" y="4733171"/>
            <a:ext cx="1030313" cy="780356"/>
          </a:xfrm>
          <a:prstGeom prst="rect">
            <a:avLst/>
          </a:prstGeom>
        </p:spPr>
      </p:pic>
      <p:sp>
        <p:nvSpPr>
          <p:cNvPr id="73" name="Прямокутник: округлені кути 72">
            <a:extLst>
              <a:ext uri="{FF2B5EF4-FFF2-40B4-BE49-F238E27FC236}">
                <a16:creationId xmlns:a16="http://schemas.microsoft.com/office/drawing/2014/main" id="{2113591E-7ED7-10F5-5D90-BB1F54E9AD5C}"/>
              </a:ext>
            </a:extLst>
          </p:cNvPr>
          <p:cNvSpPr/>
          <p:nvPr/>
        </p:nvSpPr>
        <p:spPr>
          <a:xfrm>
            <a:off x="1521891" y="794330"/>
            <a:ext cx="10075452" cy="549654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9D57B09-299A-CB49-250F-531CBABFEA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6466" y="958935"/>
            <a:ext cx="1956986" cy="4694327"/>
          </a:xfrm>
          <a:prstGeom prst="rect">
            <a:avLst/>
          </a:prstGeom>
        </p:spPr>
      </p:pic>
      <p:pic>
        <p:nvPicPr>
          <p:cNvPr id="78" name="Рисунок 77" descr="Зображення, що містить коло, знімок екрана, Графіка, Барвистіст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A2C0FB7-0B66-AD26-15AC-E416A92670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5581" r="62007" b="33492"/>
          <a:stretch>
            <a:fillRect/>
          </a:stretch>
        </p:blipFill>
        <p:spPr>
          <a:xfrm>
            <a:off x="8641803" y="3875699"/>
            <a:ext cx="2192564" cy="2217290"/>
          </a:xfrm>
          <a:prstGeom prst="rect">
            <a:avLst/>
          </a:prstGeom>
        </p:spPr>
      </p:pic>
      <p:pic>
        <p:nvPicPr>
          <p:cNvPr id="80" name="Рисунок 79" descr="Зображення, що містить коло, знімок екрана, Графіка, Барвистість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3675DD0-8F5F-F75E-41AF-3927796527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 t="36297" r="8598" b="14968"/>
          <a:stretch>
            <a:fillRect/>
          </a:stretch>
        </p:blipFill>
        <p:spPr>
          <a:xfrm>
            <a:off x="9015738" y="2558037"/>
            <a:ext cx="1562809" cy="171818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D9A7053-F3D5-1FF2-A202-1668D0B0FA0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36413" t="21111" r="36955" b="23303"/>
          <a:stretch>
            <a:fillRect/>
          </a:stretch>
        </p:blipFill>
        <p:spPr>
          <a:xfrm>
            <a:off x="8908045" y="779060"/>
            <a:ext cx="1706461" cy="2003450"/>
          </a:xfrm>
          <a:prstGeom prst="rect">
            <a:avLst/>
          </a:prstGeom>
        </p:spPr>
      </p:pic>
      <p:cxnSp>
        <p:nvCxnSpPr>
          <p:cNvPr id="83" name="Сполучна лінія: вигнута 82">
            <a:extLst>
              <a:ext uri="{FF2B5EF4-FFF2-40B4-BE49-F238E27FC236}">
                <a16:creationId xmlns:a16="http://schemas.microsoft.com/office/drawing/2014/main" id="{DD6F5A2C-B2AA-E487-225F-7A80389B0383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4310982" y="1753212"/>
            <a:ext cx="4704756" cy="1663917"/>
          </a:xfrm>
          <a:prstGeom prst="curvedConnector3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Сполучна лінія: вигнута 84">
            <a:extLst>
              <a:ext uri="{FF2B5EF4-FFF2-40B4-BE49-F238E27FC236}">
                <a16:creationId xmlns:a16="http://schemas.microsoft.com/office/drawing/2014/main" id="{F01D9E01-263B-25C6-CF82-B7A466803CBA}"/>
              </a:ext>
            </a:extLst>
          </p:cNvPr>
          <p:cNvCxnSpPr>
            <a:cxnSpLocks/>
          </p:cNvCxnSpPr>
          <p:nvPr/>
        </p:nvCxnSpPr>
        <p:spPr>
          <a:xfrm>
            <a:off x="4275025" y="3340754"/>
            <a:ext cx="4673418" cy="1596617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Сполучна лінія: вигнута 86">
            <a:extLst>
              <a:ext uri="{FF2B5EF4-FFF2-40B4-BE49-F238E27FC236}">
                <a16:creationId xmlns:a16="http://schemas.microsoft.com/office/drawing/2014/main" id="{400A9740-7965-2E8D-4CE0-67F9EC6D44B2}"/>
              </a:ext>
            </a:extLst>
          </p:cNvPr>
          <p:cNvCxnSpPr>
            <a:cxnSpLocks/>
          </p:cNvCxnSpPr>
          <p:nvPr/>
        </p:nvCxnSpPr>
        <p:spPr>
          <a:xfrm flipV="1">
            <a:off x="4348636" y="1986951"/>
            <a:ext cx="4557435" cy="2997393"/>
          </a:xfrm>
          <a:prstGeom prst="curvedConnector3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3B4433-E47A-4A47-850A-08FA31FC44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0626" y="567119"/>
            <a:ext cx="7606748" cy="62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8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41AB4FC-2B5E-443C-B8CE-091254B56EDD}"/>
</file>

<file path=customXml/itemProps2.xml><?xml version="1.0" encoding="utf-8"?>
<ds:datastoreItem xmlns:ds="http://schemas.openxmlformats.org/officeDocument/2006/customXml" ds:itemID="{9B45F9BF-A418-4235-AA1E-42B605732C3C}"/>
</file>

<file path=customXml/itemProps3.xml><?xml version="1.0" encoding="utf-8"?>
<ds:datastoreItem xmlns:ds="http://schemas.openxmlformats.org/officeDocument/2006/customXml" ds:itemID="{EE9857DC-6925-48FB-80C1-0A01D35AB913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Анастасія Сомова</cp:lastModifiedBy>
  <cp:revision>1</cp:revision>
  <dcterms:created xsi:type="dcterms:W3CDTF">2025-10-19T22:11:30Z</dcterms:created>
  <dcterms:modified xsi:type="dcterms:W3CDTF">2025-10-19T23:38:39Z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