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9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3C4-DBEF-AFFE-E6E4-A6B8767E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CEDD9F-69F6-5375-0F22-DF7685F11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51DB8-65A9-96C7-E6FE-B2F1F9F9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5F84C-CADE-7C9B-5A79-D99C3C26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56403-AF23-48E5-B655-03D3B16E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050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817A9-C566-08FA-11A2-40B6A72F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E3262-FE66-E5F0-0C28-B3EDDC31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1531E-D064-5D9D-A0BB-495616C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D1E07-51AD-458E-C9A0-C7985C4D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9973-E959-C69F-2F30-C9A7FFA9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09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C3BAE3-D93E-667E-45CE-29CB6C95F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F2D1E-1AFF-F1E2-3AA0-6440D71A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A95B4-489B-4DAF-2140-5BB57B56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C2C06-6A30-3DF4-ADBB-72C48705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C6AF9-0100-057E-3E83-1E6C0F2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44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E9501-046B-E2DF-615A-51CF3142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957E6-E1A9-C5A4-22B0-60307AF2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07F36-C60F-F520-7DD3-0C7A8A21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7F45C-5B1F-34CD-E472-5FD0C17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E1D0D-C4B2-E5A2-9EC1-011FD197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729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EB4E-8FA6-AA5D-89F5-22D72712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6008A-2DF5-E44D-06B2-C7D44AD9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98D71-B4E8-74C1-DD58-A12C6DA4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F921F-1DFF-3284-6C61-44EDB1D8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4925B-7015-7FB2-8A55-6C0BD63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499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8A0E-6650-8440-20D0-14FE91E2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5B9C2-F7C5-78B4-C421-900B78838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6C30D-3A68-6538-0197-544DA05DC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AD9EC-CFB6-6E98-7A74-86A1228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9C372-22E1-66D3-F0B2-E1493FB6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23401-C1C1-5249-ADB3-CC476CD3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23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DDC5-3919-FFA4-BAD3-6282A6F6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96E52-FEE5-057D-AE78-4B2D57F1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49FEB2-B42B-37C0-CD7B-054EECDA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73548A-1B9D-F09F-AAC9-6EC45BD8D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6F69B5-17DD-625F-1945-67E0A1916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2E683A-FE4A-32BB-824A-2BCB055C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EDB678-9D1C-1486-8EB0-B0781652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8532F3-F2D6-D54A-7681-599E372D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05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7A7E7-4F58-4B2C-41CC-421BE62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BEEC10-2200-19F8-E777-AB3A6D7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D8A417-D420-D99A-40F4-3D53F954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80362B-9C3D-CB30-B9A1-56496F8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38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EB1084-D707-3726-8CF6-49ABD7FC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551085-B745-8B02-B6C7-CAB70035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0A9BA-B68B-4F4F-0606-DAD07891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05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62AB-A1A9-0A31-74A8-FCFCBE4B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46CD-48F8-E403-2511-1E2107FD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4DCAB0-C30A-38FF-18C8-F8F778F6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B5A67-D185-70C0-1D91-6486BBAF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4D8D3-58A1-F1C3-BBA0-47172DC2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7A576-4275-D120-722D-1803E7A0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35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B1DE6-6F91-6D56-0E9F-8E99E16F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972D6F-91CD-AB07-1AFB-8FE43BEBD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EE1A0-5716-D352-4FE6-ED93A130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FC974-873F-A39D-0DBB-149C017E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5E974-271F-7D15-C5DD-02E8E789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C896E-B7CD-FA87-4034-062E2EF7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36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BDDDE-CCE0-EB87-B969-88743053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282C8-B888-3176-CF7F-3D60B6AE9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D5A0D-16F7-FEDB-210B-E9E449A70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769CD-DF2E-918E-089D-F5F3C05E2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B19A4-12E2-2AA1-5D31-0AC9AA307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56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DC4937BD-088E-9446-95F3-9788E3EBB7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4D22C53-A906-46AD-CAC3-68BCC43D4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565"/>
            <a:ext cx="12376147" cy="707208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C7133E-B9D5-35A7-800E-044CCA963140}"/>
              </a:ext>
            </a:extLst>
          </p:cNvPr>
          <p:cNvGrpSpPr/>
          <p:nvPr/>
        </p:nvGrpSpPr>
        <p:grpSpPr>
          <a:xfrm>
            <a:off x="7590187" y="2821298"/>
            <a:ext cx="1261981" cy="1341232"/>
            <a:chOff x="7590187" y="2821298"/>
            <a:chExt cx="1261981" cy="1341232"/>
          </a:xfrm>
        </p:grpSpPr>
        <p:pic>
          <p:nvPicPr>
            <p:cNvPr id="5" name="Рисунок 17">
              <a:extLst>
                <a:ext uri="{FF2B5EF4-FFF2-40B4-BE49-F238E27FC236}">
                  <a16:creationId xmlns:a16="http://schemas.microsoft.com/office/drawing/2014/main" id="{7DB48A4F-22B8-3070-98B2-826BC2FA6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187" y="2821298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4ACEBB9-BFDD-B7ED-FE6A-CD8CA993330A}"/>
                </a:ext>
              </a:extLst>
            </p:cNvPr>
            <p:cNvSpPr txBox="1"/>
            <p:nvPr/>
          </p:nvSpPr>
          <p:spPr>
            <a:xfrm>
              <a:off x="7846384" y="3107112"/>
              <a:ext cx="75762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Т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41A1A-A856-BF8F-62EA-B2367EFBEE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2"/>
          <a:stretch>
            <a:fillRect/>
          </a:stretch>
        </p:blipFill>
        <p:spPr>
          <a:xfrm>
            <a:off x="8888096" y="2479679"/>
            <a:ext cx="3402326" cy="3730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Блок-схема: узел 11">
            <a:extLst>
              <a:ext uri="{FF2B5EF4-FFF2-40B4-BE49-F238E27FC236}">
                <a16:creationId xmlns:a16="http://schemas.microsoft.com/office/drawing/2014/main" id="{13AE2488-618A-03A4-F61B-4454D090B696}"/>
              </a:ext>
            </a:extLst>
          </p:cNvPr>
          <p:cNvSpPr/>
          <p:nvPr/>
        </p:nvSpPr>
        <p:spPr>
          <a:xfrm>
            <a:off x="3952548" y="2252551"/>
            <a:ext cx="2421468" cy="2387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9" name="Группа 45">
            <a:extLst>
              <a:ext uri="{FF2B5EF4-FFF2-40B4-BE49-F238E27FC236}">
                <a16:creationId xmlns:a16="http://schemas.microsoft.com/office/drawing/2014/main" id="{CDB38C30-BBCE-421B-85C5-F08500220489}"/>
              </a:ext>
            </a:extLst>
          </p:cNvPr>
          <p:cNvGrpSpPr/>
          <p:nvPr/>
        </p:nvGrpSpPr>
        <p:grpSpPr>
          <a:xfrm>
            <a:off x="4188838" y="5135252"/>
            <a:ext cx="1206111" cy="1282171"/>
            <a:chOff x="4188838" y="5135252"/>
            <a:chExt cx="1206111" cy="1282171"/>
          </a:xfrm>
        </p:grpSpPr>
        <p:sp>
          <p:nvSpPr>
            <p:cNvPr id="10" name="Блок-схема: узел 12">
              <a:extLst>
                <a:ext uri="{FF2B5EF4-FFF2-40B4-BE49-F238E27FC236}">
                  <a16:creationId xmlns:a16="http://schemas.microsoft.com/office/drawing/2014/main" id="{B8CB7793-DC6C-4630-7C3E-311C9C034A78}"/>
                </a:ext>
              </a:extLst>
            </p:cNvPr>
            <p:cNvSpPr/>
            <p:nvPr/>
          </p:nvSpPr>
          <p:spPr>
            <a:xfrm>
              <a:off x="4188838" y="5135252"/>
              <a:ext cx="1206111" cy="12821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87960934-0B79-4F49-253D-1872984F0763}"/>
                </a:ext>
              </a:extLst>
            </p:cNvPr>
            <p:cNvSpPr txBox="1"/>
            <p:nvPr/>
          </p:nvSpPr>
          <p:spPr>
            <a:xfrm>
              <a:off x="4509528" y="5409297"/>
              <a:ext cx="691963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Н</a:t>
              </a:r>
            </a:p>
          </p:txBody>
        </p:sp>
      </p:grpSp>
      <p:grpSp>
        <p:nvGrpSpPr>
          <p:cNvPr id="12" name="Группа 22">
            <a:extLst>
              <a:ext uri="{FF2B5EF4-FFF2-40B4-BE49-F238E27FC236}">
                <a16:creationId xmlns:a16="http://schemas.microsoft.com/office/drawing/2014/main" id="{3541C179-146A-573B-AAD4-532653A339FD}"/>
              </a:ext>
            </a:extLst>
          </p:cNvPr>
          <p:cNvGrpSpPr/>
          <p:nvPr/>
        </p:nvGrpSpPr>
        <p:grpSpPr>
          <a:xfrm>
            <a:off x="1751176" y="1536082"/>
            <a:ext cx="1261981" cy="1341232"/>
            <a:chOff x="1751176" y="1536082"/>
            <a:chExt cx="1261981" cy="1341232"/>
          </a:xfrm>
        </p:grpSpPr>
        <p:pic>
          <p:nvPicPr>
            <p:cNvPr id="13" name="Рисунок 13">
              <a:extLst>
                <a:ext uri="{FF2B5EF4-FFF2-40B4-BE49-F238E27FC236}">
                  <a16:creationId xmlns:a16="http://schemas.microsoft.com/office/drawing/2014/main" id="{8C8E8929-D4B4-3592-ACD1-7853A8A47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1176" y="1536082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065FE13A-ABD3-C073-9A1D-F26B816A3096}"/>
                </a:ext>
              </a:extLst>
            </p:cNvPr>
            <p:cNvSpPr txBox="1"/>
            <p:nvPr/>
          </p:nvSpPr>
          <p:spPr>
            <a:xfrm>
              <a:off x="2093436" y="1830985"/>
              <a:ext cx="6308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Х</a:t>
              </a:r>
            </a:p>
          </p:txBody>
        </p:sp>
      </p:grpSp>
      <p:grpSp>
        <p:nvGrpSpPr>
          <p:cNvPr id="15" name="Группа 43">
            <a:extLst>
              <a:ext uri="{FF2B5EF4-FFF2-40B4-BE49-F238E27FC236}">
                <a16:creationId xmlns:a16="http://schemas.microsoft.com/office/drawing/2014/main" id="{40E5D1CD-E18D-3E29-27C2-5153E148DB85}"/>
              </a:ext>
            </a:extLst>
          </p:cNvPr>
          <p:cNvGrpSpPr/>
          <p:nvPr/>
        </p:nvGrpSpPr>
        <p:grpSpPr>
          <a:xfrm>
            <a:off x="7102711" y="4607689"/>
            <a:ext cx="1261981" cy="1341232"/>
            <a:chOff x="7102711" y="4607689"/>
            <a:chExt cx="1261981" cy="1341232"/>
          </a:xfrm>
        </p:grpSpPr>
        <p:pic>
          <p:nvPicPr>
            <p:cNvPr id="16" name="Рисунок 18">
              <a:extLst>
                <a:ext uri="{FF2B5EF4-FFF2-40B4-BE49-F238E27FC236}">
                  <a16:creationId xmlns:a16="http://schemas.microsoft.com/office/drawing/2014/main" id="{B190BE62-0BE5-3E47-B67A-4BF5937C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2711" y="4607689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1584E845-762E-E5A0-C934-F84E77E494D9}"/>
                </a:ext>
              </a:extLst>
            </p:cNvPr>
            <p:cNvSpPr txBox="1"/>
            <p:nvPr/>
          </p:nvSpPr>
          <p:spPr>
            <a:xfrm>
              <a:off x="7446992" y="4930572"/>
              <a:ext cx="61625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П</a:t>
              </a:r>
            </a:p>
          </p:txBody>
        </p:sp>
      </p:grpSp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3F3D883F-72D7-BA56-7BA9-2D18BC406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68" y="2743026"/>
            <a:ext cx="1582405" cy="15129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24">
            <a:extLst>
              <a:ext uri="{FF2B5EF4-FFF2-40B4-BE49-F238E27FC236}">
                <a16:creationId xmlns:a16="http://schemas.microsoft.com/office/drawing/2014/main" id="{3A9E8C05-E3D0-3992-F584-7D43B702D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091" y="2407624"/>
            <a:ext cx="2046756" cy="204675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Группа 37">
            <a:extLst>
              <a:ext uri="{FF2B5EF4-FFF2-40B4-BE49-F238E27FC236}">
                <a16:creationId xmlns:a16="http://schemas.microsoft.com/office/drawing/2014/main" id="{880EF9F2-72A7-88F9-F99D-E0E92B515194}"/>
              </a:ext>
            </a:extLst>
          </p:cNvPr>
          <p:cNvGrpSpPr/>
          <p:nvPr/>
        </p:nvGrpSpPr>
        <p:grpSpPr>
          <a:xfrm>
            <a:off x="1507104" y="3396941"/>
            <a:ext cx="1261981" cy="1341232"/>
            <a:chOff x="1507104" y="3396941"/>
            <a:chExt cx="1261981" cy="1341232"/>
          </a:xfrm>
        </p:grpSpPr>
        <p:pic>
          <p:nvPicPr>
            <p:cNvPr id="21" name="Рисунок 19">
              <a:extLst>
                <a:ext uri="{FF2B5EF4-FFF2-40B4-BE49-F238E27FC236}">
                  <a16:creationId xmlns:a16="http://schemas.microsoft.com/office/drawing/2014/main" id="{D9D11A33-023A-CE3D-3C26-28FD0A22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104" y="3396941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2FA06EA2-3C43-3A96-7F0E-A44B5D1693FF}"/>
                </a:ext>
              </a:extLst>
            </p:cNvPr>
            <p:cNvSpPr txBox="1"/>
            <p:nvPr/>
          </p:nvSpPr>
          <p:spPr>
            <a:xfrm>
              <a:off x="1844582" y="3673428"/>
              <a:ext cx="770281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Л</a:t>
              </a:r>
            </a:p>
          </p:txBody>
        </p:sp>
      </p:grpSp>
      <p:grpSp>
        <p:nvGrpSpPr>
          <p:cNvPr id="23" name="Группа 33">
            <a:extLst>
              <a:ext uri="{FF2B5EF4-FFF2-40B4-BE49-F238E27FC236}">
                <a16:creationId xmlns:a16="http://schemas.microsoft.com/office/drawing/2014/main" id="{4FA06AED-2E91-8B25-CEBC-AFEDE45BB3AF}"/>
              </a:ext>
            </a:extLst>
          </p:cNvPr>
          <p:cNvGrpSpPr/>
          <p:nvPr/>
        </p:nvGrpSpPr>
        <p:grpSpPr>
          <a:xfrm>
            <a:off x="3272427" y="563590"/>
            <a:ext cx="1261981" cy="1341232"/>
            <a:chOff x="3272427" y="563590"/>
            <a:chExt cx="1261981" cy="1341232"/>
          </a:xfrm>
        </p:grpSpPr>
        <p:pic>
          <p:nvPicPr>
            <p:cNvPr id="24" name="Рисунок 14">
              <a:extLst>
                <a:ext uri="{FF2B5EF4-FFF2-40B4-BE49-F238E27FC236}">
                  <a16:creationId xmlns:a16="http://schemas.microsoft.com/office/drawing/2014/main" id="{C85915F6-3637-0EBA-3DF1-93058BBF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2427" y="563590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9F1FC439-1325-572A-F1C7-36CBDD8560DD}"/>
                </a:ext>
              </a:extLst>
            </p:cNvPr>
            <p:cNvSpPr txBox="1"/>
            <p:nvPr/>
          </p:nvSpPr>
          <p:spPr>
            <a:xfrm>
              <a:off x="3604189" y="837133"/>
              <a:ext cx="73217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Н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26" name="Группа 35">
            <a:extLst>
              <a:ext uri="{FF2B5EF4-FFF2-40B4-BE49-F238E27FC236}">
                <a16:creationId xmlns:a16="http://schemas.microsoft.com/office/drawing/2014/main" id="{F87E4318-DE22-1D9E-30DE-0E3FDE5CAF32}"/>
              </a:ext>
            </a:extLst>
          </p:cNvPr>
          <p:cNvGrpSpPr/>
          <p:nvPr/>
        </p:nvGrpSpPr>
        <p:grpSpPr>
          <a:xfrm>
            <a:off x="5221973" y="487750"/>
            <a:ext cx="1261981" cy="1341232"/>
            <a:chOff x="5221973" y="487750"/>
            <a:chExt cx="1261981" cy="1341232"/>
          </a:xfrm>
        </p:grpSpPr>
        <p:pic>
          <p:nvPicPr>
            <p:cNvPr id="27" name="Рисунок 15">
              <a:extLst>
                <a:ext uri="{FF2B5EF4-FFF2-40B4-BE49-F238E27FC236}">
                  <a16:creationId xmlns:a16="http://schemas.microsoft.com/office/drawing/2014/main" id="{BC9EEA42-2BCF-307A-FFD7-0A9B5491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973" y="487750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A11FE31D-1C6E-42B8-073C-E35667B70A97}"/>
                </a:ext>
              </a:extLst>
            </p:cNvPr>
            <p:cNvSpPr txBox="1"/>
            <p:nvPr/>
          </p:nvSpPr>
          <p:spPr>
            <a:xfrm>
              <a:off x="5629082" y="798207"/>
              <a:ext cx="711613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Т</a:t>
              </a:r>
            </a:p>
          </p:txBody>
        </p:sp>
      </p:grpSp>
      <p:grpSp>
        <p:nvGrpSpPr>
          <p:cNvPr id="29" name="Группа 5">
            <a:extLst>
              <a:ext uri="{FF2B5EF4-FFF2-40B4-BE49-F238E27FC236}">
                <a16:creationId xmlns:a16="http://schemas.microsoft.com/office/drawing/2014/main" id="{44B8C9D1-226D-6130-1AC2-F2F0558A835B}"/>
              </a:ext>
            </a:extLst>
          </p:cNvPr>
          <p:cNvGrpSpPr/>
          <p:nvPr/>
        </p:nvGrpSpPr>
        <p:grpSpPr>
          <a:xfrm>
            <a:off x="6969922" y="1241654"/>
            <a:ext cx="1261981" cy="1341232"/>
            <a:chOff x="6969922" y="1241654"/>
            <a:chExt cx="1261981" cy="1341232"/>
          </a:xfrm>
        </p:grpSpPr>
        <p:pic>
          <p:nvPicPr>
            <p:cNvPr id="30" name="Рисунок 16">
              <a:extLst>
                <a:ext uri="{FF2B5EF4-FFF2-40B4-BE49-F238E27FC236}">
                  <a16:creationId xmlns:a16="http://schemas.microsoft.com/office/drawing/2014/main" id="{121B5D44-C2EE-5512-DD0A-3FBAD83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9922" y="1241654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B18E7919-58FA-C6EC-67C7-E4D61569FDB6}"/>
                </a:ext>
              </a:extLst>
            </p:cNvPr>
            <p:cNvSpPr txBox="1"/>
            <p:nvPr/>
          </p:nvSpPr>
          <p:spPr>
            <a:xfrm>
              <a:off x="7360910" y="1550255"/>
              <a:ext cx="789739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Х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32" name="Группа 41">
            <a:extLst>
              <a:ext uri="{FF2B5EF4-FFF2-40B4-BE49-F238E27FC236}">
                <a16:creationId xmlns:a16="http://schemas.microsoft.com/office/drawing/2014/main" id="{EEA6B776-0063-C9F3-1816-1697EC24B15E}"/>
              </a:ext>
            </a:extLst>
          </p:cNvPr>
          <p:cNvGrpSpPr/>
          <p:nvPr/>
        </p:nvGrpSpPr>
        <p:grpSpPr>
          <a:xfrm>
            <a:off x="5697617" y="5049993"/>
            <a:ext cx="1261981" cy="1341232"/>
            <a:chOff x="5697617" y="5049993"/>
            <a:chExt cx="1261981" cy="1341232"/>
          </a:xfrm>
        </p:grpSpPr>
        <p:pic>
          <p:nvPicPr>
            <p:cNvPr id="33" name="Рисунок 20">
              <a:extLst>
                <a:ext uri="{FF2B5EF4-FFF2-40B4-BE49-F238E27FC236}">
                  <a16:creationId xmlns:a16="http://schemas.microsoft.com/office/drawing/2014/main" id="{2F267993-F25B-9DF3-E181-2C2E1369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7617" y="5049993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39857220-EB64-5059-7D19-37C7E49DF265}"/>
                </a:ext>
              </a:extLst>
            </p:cNvPr>
            <p:cNvSpPr txBox="1"/>
            <p:nvPr/>
          </p:nvSpPr>
          <p:spPr>
            <a:xfrm>
              <a:off x="6070573" y="5381426"/>
              <a:ext cx="50879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К</a:t>
              </a:r>
            </a:p>
          </p:txBody>
        </p:sp>
      </p:grpSp>
      <p:grpSp>
        <p:nvGrpSpPr>
          <p:cNvPr id="35" name="Группа 39">
            <a:extLst>
              <a:ext uri="{FF2B5EF4-FFF2-40B4-BE49-F238E27FC236}">
                <a16:creationId xmlns:a16="http://schemas.microsoft.com/office/drawing/2014/main" id="{130CECB8-354D-110C-EF19-06897F8487AA}"/>
              </a:ext>
            </a:extLst>
          </p:cNvPr>
          <p:cNvGrpSpPr/>
          <p:nvPr/>
        </p:nvGrpSpPr>
        <p:grpSpPr>
          <a:xfrm>
            <a:off x="2408867" y="4869372"/>
            <a:ext cx="1261981" cy="1341232"/>
            <a:chOff x="2408867" y="4869372"/>
            <a:chExt cx="1261981" cy="1341232"/>
          </a:xfrm>
        </p:grpSpPr>
        <p:pic>
          <p:nvPicPr>
            <p:cNvPr id="36" name="Рисунок 21">
              <a:extLst>
                <a:ext uri="{FF2B5EF4-FFF2-40B4-BE49-F238E27FC236}">
                  <a16:creationId xmlns:a16="http://schemas.microsoft.com/office/drawing/2014/main" id="{80DA10CC-2389-6E48-77EF-9F1FF691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8867" y="4869372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7EAB633F-60B9-5B87-4BE5-75B890B5B4A2}"/>
                </a:ext>
              </a:extLst>
            </p:cNvPr>
            <p:cNvSpPr txBox="1"/>
            <p:nvPr/>
          </p:nvSpPr>
          <p:spPr>
            <a:xfrm>
              <a:off x="2793830" y="5114504"/>
              <a:ext cx="75862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К</a:t>
              </a:r>
            </a:p>
          </p:txBody>
        </p:sp>
      </p:grpSp>
      <p:pic>
        <p:nvPicPr>
          <p:cNvPr id="38" name="Рисунок 28">
            <a:extLst>
              <a:ext uri="{FF2B5EF4-FFF2-40B4-BE49-F238E27FC236}">
                <a16:creationId xmlns:a16="http://schemas.microsoft.com/office/drawing/2014/main" id="{C0A92BCE-FFA9-2BF4-1CC0-4D52B1E0B9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66619" y="2544336"/>
            <a:ext cx="1866967" cy="1866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Рисунок 34">
            <a:extLst>
              <a:ext uri="{FF2B5EF4-FFF2-40B4-BE49-F238E27FC236}">
                <a16:creationId xmlns:a16="http://schemas.microsoft.com/office/drawing/2014/main" id="{4B3E5B21-990C-7613-1893-6AB5BB7F9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279" y="2225366"/>
            <a:ext cx="2269568" cy="22695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Рисунок 36">
            <a:extLst>
              <a:ext uri="{FF2B5EF4-FFF2-40B4-BE49-F238E27FC236}">
                <a16:creationId xmlns:a16="http://schemas.microsoft.com/office/drawing/2014/main" id="{FBCBC955-66B1-2633-C613-1B9F6A743E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29067" y="2178365"/>
            <a:ext cx="2516282" cy="2516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Рисунок 38">
            <a:extLst>
              <a:ext uri="{FF2B5EF4-FFF2-40B4-BE49-F238E27FC236}">
                <a16:creationId xmlns:a16="http://schemas.microsoft.com/office/drawing/2014/main" id="{44AFFABA-A1B6-78AA-33BB-E7B2239B4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9142" y="2433812"/>
            <a:ext cx="2241331" cy="22413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Рисунок 40">
            <a:extLst>
              <a:ext uri="{FF2B5EF4-FFF2-40B4-BE49-F238E27FC236}">
                <a16:creationId xmlns:a16="http://schemas.microsoft.com/office/drawing/2014/main" id="{70828FDC-9413-F3BC-47D0-CA16172D0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32193" y="2338824"/>
            <a:ext cx="2166396" cy="2166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A3DF33C-6871-788B-75D4-4BA7D7B185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0020" y="2563694"/>
            <a:ext cx="1925205" cy="19252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Рисунок 44">
            <a:extLst>
              <a:ext uri="{FF2B5EF4-FFF2-40B4-BE49-F238E27FC236}">
                <a16:creationId xmlns:a16="http://schemas.microsoft.com/office/drawing/2014/main" id="{3B7BD07F-D346-CD11-5972-7BD4C11CD3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094527" y="2408822"/>
            <a:ext cx="2161330" cy="2161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Рисунок 46">
            <a:extLst>
              <a:ext uri="{FF2B5EF4-FFF2-40B4-BE49-F238E27FC236}">
                <a16:creationId xmlns:a16="http://schemas.microsoft.com/office/drawing/2014/main" id="{BD866277-4355-14E7-F101-8EBD2707E04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049749" y="2546677"/>
            <a:ext cx="2128467" cy="21284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D127D4-766D-4ADC-A475-BEED9BD567AB}"/>
</file>

<file path=customXml/itemProps2.xml><?xml version="1.0" encoding="utf-8"?>
<ds:datastoreItem xmlns:ds="http://schemas.openxmlformats.org/officeDocument/2006/customXml" ds:itemID="{5F2E4FF3-9EE4-4CFD-9A7E-42ABAEA14611}"/>
</file>

<file path=customXml/itemProps3.xml><?xml version="1.0" encoding="utf-8"?>
<ds:datastoreItem xmlns:ds="http://schemas.openxmlformats.org/officeDocument/2006/customXml" ds:itemID="{9A6916F0-093B-4B00-85A6-72630B5069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2025-10-14T19:06:21Z</dcterms:created>
  <dcterms:modified xsi:type="dcterms:W3CDTF">2025-10-14T19:06:34Z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