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9"/>
  </p:normalViewPr>
  <p:slideViewPr>
    <p:cSldViewPr snapToGrid="0">
      <p:cViewPr varScale="1">
        <p:scale>
          <a:sx n="94" d="100"/>
          <a:sy n="94" d="100"/>
        </p:scale>
        <p:origin x="13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9324-F2B0-E648-9530-B21F4C7C2AE9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6489F-8F79-0C4F-93A1-D79B66DB6A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36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DE720C0-6430-02C3-227F-EB35173CC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C56837C-A609-B79E-0627-CEB815BBFC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29505F-8B43-7175-B103-367F1386B33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CEA7D3-87E7-EB46-A3B0-9110E94D3038}" type="slidenum"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00ED6-5904-1100-F526-85B3AC018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38B5E5-CE95-30AD-9929-B5A97E390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36A9C8-0F7F-172D-774E-D49CDF94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195-8772-524E-824A-4B5C99AD3A41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625551-7554-C6E5-6783-5421A49D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08494-5EAA-785B-DB82-CF3F1B8D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4775-A8CE-B24E-8482-8723423229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41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A129C-1C85-DE65-8DE5-0F49AD0D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5B923E-782C-5FD4-5F1F-7297CCDEB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5F4828-D0D4-0F26-0B2A-7B92203D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195-8772-524E-824A-4B5C99AD3A41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964AE7-05A0-105E-DCD4-B00B2CEC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A13E58-A328-77C0-1E49-D789FD65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4775-A8CE-B24E-8482-8723423229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130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F6770D-7913-FB35-AD52-1A98C24D7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439C0B-78C1-0486-F3FF-3AFE3FEF3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104900-2AB1-F402-B5FC-7F07383D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195-8772-524E-824A-4B5C99AD3A41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19E90F-A0CE-AE5C-DF7E-E748DFBB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951FB-B156-E5E4-1F20-9BE04CE7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4775-A8CE-B24E-8482-8723423229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80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7C96C-60F1-5959-4D10-557188BA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E9C96-8F28-3344-5DA7-CD766E9A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7BAE3-A343-D28F-100E-6C26B0B9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195-8772-524E-824A-4B5C99AD3A41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81D22F-80A8-B506-2CBC-C49F58C1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553E8-5BAF-40E2-CD22-1D9DB009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4775-A8CE-B24E-8482-8723423229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5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A4F59-6A10-E19C-D839-561FF232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1820B-851D-2A6D-D04D-17C4BD2CD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82D39E-94D2-42D8-A733-55BED51A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195-8772-524E-824A-4B5C99AD3A41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CD846-051A-2E5E-C7AA-E3C6232B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08D78-43A8-18E9-EBD4-5AD47C5E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4775-A8CE-B24E-8482-8723423229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951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20156-9F1A-28A8-00FD-F19FB69A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F4312-4AF6-FEF7-BA9F-949B095B6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D11591-0535-1D2F-2AEA-7A8872BFD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D1B3B2-A417-BC23-507D-BC3F5F5B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195-8772-524E-824A-4B5C99AD3A41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CF6FD0-9ADD-E97B-5E2A-080ED04D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EB979B-58EA-12A1-4512-E83E118D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4775-A8CE-B24E-8482-8723423229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508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7FA9B-9198-5AA1-0E06-23F4A7F2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83C54-33E9-D211-B10E-C099B6EA6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F08CC0-1F05-D651-E9C2-3F8D1F771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B607CB-7D35-40A4-D06B-F9349FBD5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516449-BEBC-6A17-510D-5A2B83193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2EA7D4-4BEC-4914-6EF1-B461EEA8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195-8772-524E-824A-4B5C99AD3A41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76E5B6-5620-C838-36D5-957D9F44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EE47A7-CF9E-DA88-1D24-EC300954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4775-A8CE-B24E-8482-8723423229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126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DECB1-D713-FE25-0E4C-87EC311F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66D617-A26D-567B-DF6C-DACBC30D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195-8772-524E-824A-4B5C99AD3A41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9B80F2-7CE1-BD70-3352-EFB6C4B3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487F54-B4FA-70E7-1FDB-6A2753F5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4775-A8CE-B24E-8482-8723423229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663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2C7562-FBAF-8219-F2B4-463E7FAB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195-8772-524E-824A-4B5C99AD3A41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4827F9-0F8C-4917-8D4E-9D6579EE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9EBBE9-EA37-D194-1185-E3551AF5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4775-A8CE-B24E-8482-8723423229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03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B6B23-3550-81D9-344E-1BC109C2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0D111-AE5F-4801-E781-DA8977CD4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F183E-88B2-4EC3-893F-30DC0A106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C039EF-716C-1C64-D3FA-BA0D1973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195-8772-524E-824A-4B5C99AD3A41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750D8-AE14-4C85-21E4-0D4CEF31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2862E8-306C-F61F-1E64-85256B4D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4775-A8CE-B24E-8482-8723423229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956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C28D3-05CE-FCEA-51E3-38F206B5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921099-BE4F-A541-4165-A7EAF0D1C7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C5174B-87BD-5D3F-D423-87ED69E7D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4814A-672E-5C2C-57D4-7B6CCC7B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9195-8772-524E-824A-4B5C99AD3A41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13C432-3E31-E49C-D823-6920A314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4A3BE2-93EF-7FD0-CC48-825A88E8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4775-A8CE-B24E-8482-8723423229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104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99FC8-F68C-0416-1280-E2D7EFAB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060ED1-6C6E-F087-9222-9B6236E2E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3AF7C6-0F1C-90CC-4CA2-CCFFA7A0C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E9195-8772-524E-824A-4B5C99AD3A41}" type="datetimeFigureOut">
              <a:rPr lang="ru-UA" smtClean="0"/>
              <a:t>14.10.2025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44D96-C8DF-0356-9AA9-EFA0268E3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FB815-D46D-82AA-0275-9E8E6027E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EB4775-A8CE-B24E-8482-8723423229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688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5537F8-6932-72DE-4477-C65C38844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8" y="0"/>
            <a:ext cx="12191996" cy="694802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Группа 20">
            <a:extLst>
              <a:ext uri="{FF2B5EF4-FFF2-40B4-BE49-F238E27FC236}">
                <a16:creationId xmlns:a16="http://schemas.microsoft.com/office/drawing/2014/main" id="{F48BA77B-FF27-4AAA-7340-0DC65067F08E}"/>
              </a:ext>
            </a:extLst>
          </p:cNvPr>
          <p:cNvGrpSpPr/>
          <p:nvPr/>
        </p:nvGrpSpPr>
        <p:grpSpPr>
          <a:xfrm>
            <a:off x="1181002" y="2689058"/>
            <a:ext cx="1699805" cy="1688604"/>
            <a:chOff x="1181002" y="2689058"/>
            <a:chExt cx="1699805" cy="1688604"/>
          </a:xfrm>
        </p:grpSpPr>
        <p:sp>
          <p:nvSpPr>
            <p:cNvPr id="4" name="Rounded Rectangle 17">
              <a:extLst>
                <a:ext uri="{FF2B5EF4-FFF2-40B4-BE49-F238E27FC236}">
                  <a16:creationId xmlns:a16="http://schemas.microsoft.com/office/drawing/2014/main" id="{7343472D-D9D5-904A-E564-D57A68FD93F8}"/>
                </a:ext>
              </a:extLst>
            </p:cNvPr>
            <p:cNvSpPr/>
            <p:nvPr/>
          </p:nvSpPr>
          <p:spPr>
            <a:xfrm>
              <a:off x="1181002" y="2689058"/>
              <a:ext cx="1699805" cy="1688604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miter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5" name="Рисунок 15">
              <a:extLst>
                <a:ext uri="{FF2B5EF4-FFF2-40B4-BE49-F238E27FC236}">
                  <a16:creationId xmlns:a16="http://schemas.microsoft.com/office/drawing/2014/main" id="{15CF3160-CE41-F499-BFA5-DAEF40C1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2735" y="2848310"/>
              <a:ext cx="1372093" cy="1433468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17532857-D8DF-4EFA-F9B6-B2E7C1CFA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1940" y="0"/>
            <a:ext cx="799021" cy="742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168A5B65-4C57-4C31-6B39-2B4A7D589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188" y="3429000"/>
            <a:ext cx="3070866" cy="30708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Рисунок 78">
            <a:extLst>
              <a:ext uri="{FF2B5EF4-FFF2-40B4-BE49-F238E27FC236}">
                <a16:creationId xmlns:a16="http://schemas.microsoft.com/office/drawing/2014/main" id="{9E0A5CAE-D195-2385-BAB1-AE34540BC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45154"/>
            <a:ext cx="1101769" cy="102530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Группа 10">
            <a:extLst>
              <a:ext uri="{FF2B5EF4-FFF2-40B4-BE49-F238E27FC236}">
                <a16:creationId xmlns:a16="http://schemas.microsoft.com/office/drawing/2014/main" id="{46E68FB2-0923-9AAE-18EF-AB2EFE4620EB}"/>
              </a:ext>
            </a:extLst>
          </p:cNvPr>
          <p:cNvGrpSpPr/>
          <p:nvPr/>
        </p:nvGrpSpPr>
        <p:grpSpPr>
          <a:xfrm>
            <a:off x="3007854" y="862809"/>
            <a:ext cx="1689390" cy="1648059"/>
            <a:chOff x="3007854" y="862809"/>
            <a:chExt cx="1689390" cy="1648059"/>
          </a:xfrm>
        </p:grpSpPr>
        <p:sp>
          <p:nvSpPr>
            <p:cNvPr id="10" name="Rounded Rectangle 17">
              <a:extLst>
                <a:ext uri="{FF2B5EF4-FFF2-40B4-BE49-F238E27FC236}">
                  <a16:creationId xmlns:a16="http://schemas.microsoft.com/office/drawing/2014/main" id="{F109120B-8357-4B92-80B7-AC7E5C08AB2F}"/>
                </a:ext>
              </a:extLst>
            </p:cNvPr>
            <p:cNvSpPr/>
            <p:nvPr/>
          </p:nvSpPr>
          <p:spPr>
            <a:xfrm>
              <a:off x="3007854" y="862809"/>
              <a:ext cx="1689390" cy="1648059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miter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11" name="Рисунок 9">
              <a:extLst>
                <a:ext uri="{FF2B5EF4-FFF2-40B4-BE49-F238E27FC236}">
                  <a16:creationId xmlns:a16="http://schemas.microsoft.com/office/drawing/2014/main" id="{16486E2A-5113-18D2-5F9C-947A9EAAB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27412" y="1008052"/>
              <a:ext cx="1425019" cy="146197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2" name="2 табл 1">
            <a:extLst>
              <a:ext uri="{FF2B5EF4-FFF2-40B4-BE49-F238E27FC236}">
                <a16:creationId xmlns:a16="http://schemas.microsoft.com/office/drawing/2014/main" id="{FE9DFD08-F3FE-A3A4-F8E2-84DFC9B1C124}"/>
              </a:ext>
            </a:extLst>
          </p:cNvPr>
          <p:cNvSpPr/>
          <p:nvPr/>
        </p:nvSpPr>
        <p:spPr>
          <a:xfrm>
            <a:off x="3018196" y="841760"/>
            <a:ext cx="1686226" cy="166630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Tw Cen MT Condensed Extra Bold" pitchFamily="34"/>
              </a:rPr>
              <a:t>2</a:t>
            </a:r>
            <a:endParaRPr lang="en-US" sz="3600" b="1" i="0" u="none" strike="noStrike" kern="1200" cap="none" spc="0" baseline="0">
              <a:solidFill>
                <a:srgbClr val="FFFFFF"/>
              </a:solidFill>
              <a:uFillTx/>
              <a:latin typeface="Tw Cen MT Condensed Extra Bold" pitchFamily="34"/>
            </a:endParaRPr>
          </a:p>
        </p:txBody>
      </p:sp>
      <p:sp>
        <p:nvSpPr>
          <p:cNvPr id="13" name="2 форма Скругленный прямоугольник 6">
            <a:extLst>
              <a:ext uri="{FF2B5EF4-FFF2-40B4-BE49-F238E27FC236}">
                <a16:creationId xmlns:a16="http://schemas.microsoft.com/office/drawing/2014/main" id="{44F7AE3D-AD8B-C7A8-EDD0-BC21D5E55D70}"/>
              </a:ext>
            </a:extLst>
          </p:cNvPr>
          <p:cNvSpPr/>
          <p:nvPr/>
        </p:nvSpPr>
        <p:spPr>
          <a:xfrm>
            <a:off x="3215496" y="1065550"/>
            <a:ext cx="1318299" cy="123428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B9BD5">
              <a:alpha val="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14" name="Группа 12">
            <a:extLst>
              <a:ext uri="{FF2B5EF4-FFF2-40B4-BE49-F238E27FC236}">
                <a16:creationId xmlns:a16="http://schemas.microsoft.com/office/drawing/2014/main" id="{582D52D6-359E-5A0E-87F4-6C922D04EE03}"/>
              </a:ext>
            </a:extLst>
          </p:cNvPr>
          <p:cNvGrpSpPr/>
          <p:nvPr/>
        </p:nvGrpSpPr>
        <p:grpSpPr>
          <a:xfrm>
            <a:off x="4812624" y="888851"/>
            <a:ext cx="1677174" cy="1634755"/>
            <a:chOff x="4812624" y="888851"/>
            <a:chExt cx="1677174" cy="1634755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2535D4D6-84B1-D098-9E26-CA9D61088703}"/>
                </a:ext>
              </a:extLst>
            </p:cNvPr>
            <p:cNvSpPr/>
            <p:nvPr/>
          </p:nvSpPr>
          <p:spPr>
            <a:xfrm>
              <a:off x="4812624" y="888851"/>
              <a:ext cx="1677174" cy="1634755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miter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16" name="Рисунок 11">
              <a:extLst>
                <a:ext uri="{FF2B5EF4-FFF2-40B4-BE49-F238E27FC236}">
                  <a16:creationId xmlns:a16="http://schemas.microsoft.com/office/drawing/2014/main" id="{C47ABAF8-BF9B-3036-5BB0-787CBB1F5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27674" y="980255"/>
              <a:ext cx="1394652" cy="1429591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3 табл 1">
            <a:extLst>
              <a:ext uri="{FF2B5EF4-FFF2-40B4-BE49-F238E27FC236}">
                <a16:creationId xmlns:a16="http://schemas.microsoft.com/office/drawing/2014/main" id="{2BCCA1B6-093B-E5AD-886F-BBC594CE3F22}"/>
              </a:ext>
            </a:extLst>
          </p:cNvPr>
          <p:cNvSpPr/>
          <p:nvPr/>
        </p:nvSpPr>
        <p:spPr>
          <a:xfrm>
            <a:off x="4806461" y="874202"/>
            <a:ext cx="1683337" cy="164680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Tw Cen MT Condensed Extra Bold" pitchFamily="34"/>
              </a:rPr>
              <a:t>3</a:t>
            </a:r>
            <a:endParaRPr lang="en-US" sz="3600" b="1" i="0" u="none" strike="noStrike" kern="1200" cap="none" spc="0" baseline="0">
              <a:solidFill>
                <a:srgbClr val="FFFFFF"/>
              </a:solidFill>
              <a:uFillTx/>
              <a:latin typeface="Tw Cen MT Condensed Extra Bold" pitchFamily="34"/>
            </a:endParaRPr>
          </a:p>
        </p:txBody>
      </p:sp>
      <p:sp>
        <p:nvSpPr>
          <p:cNvPr id="18" name="3 форма Скругленный прямоугольник 59">
            <a:extLst>
              <a:ext uri="{FF2B5EF4-FFF2-40B4-BE49-F238E27FC236}">
                <a16:creationId xmlns:a16="http://schemas.microsoft.com/office/drawing/2014/main" id="{6B18809B-7347-3893-1038-788BE31EAC3E}"/>
              </a:ext>
            </a:extLst>
          </p:cNvPr>
          <p:cNvSpPr/>
          <p:nvPr/>
        </p:nvSpPr>
        <p:spPr>
          <a:xfrm>
            <a:off x="4965118" y="1008052"/>
            <a:ext cx="1420703" cy="140157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B9BD5">
              <a:alpha val="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19" name="Группа 14">
            <a:extLst>
              <a:ext uri="{FF2B5EF4-FFF2-40B4-BE49-F238E27FC236}">
                <a16:creationId xmlns:a16="http://schemas.microsoft.com/office/drawing/2014/main" id="{4549605E-BCB1-9513-221A-6AC06BD1BF5C}"/>
              </a:ext>
            </a:extLst>
          </p:cNvPr>
          <p:cNvGrpSpPr/>
          <p:nvPr/>
        </p:nvGrpSpPr>
        <p:grpSpPr>
          <a:xfrm>
            <a:off x="6587227" y="888851"/>
            <a:ext cx="1688220" cy="1663513"/>
            <a:chOff x="6587227" y="888851"/>
            <a:chExt cx="1688220" cy="1663513"/>
          </a:xfrm>
        </p:grpSpPr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79E21FB8-52EC-30E1-5D0E-EEF1A52F5035}"/>
                </a:ext>
              </a:extLst>
            </p:cNvPr>
            <p:cNvSpPr/>
            <p:nvPr/>
          </p:nvSpPr>
          <p:spPr>
            <a:xfrm>
              <a:off x="6587227" y="888851"/>
              <a:ext cx="1688220" cy="1663513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miter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21" name="Рисунок 13">
              <a:extLst>
                <a:ext uri="{FF2B5EF4-FFF2-40B4-BE49-F238E27FC236}">
                  <a16:creationId xmlns:a16="http://schemas.microsoft.com/office/drawing/2014/main" id="{40BBD7BA-359B-F252-D550-3F5080D93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73965" y="1070872"/>
              <a:ext cx="1169682" cy="1212101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2" name="4 табл 1">
            <a:extLst>
              <a:ext uri="{FF2B5EF4-FFF2-40B4-BE49-F238E27FC236}">
                <a16:creationId xmlns:a16="http://schemas.microsoft.com/office/drawing/2014/main" id="{A98085A0-F2D3-03E4-801C-133A10FA5298}"/>
              </a:ext>
            </a:extLst>
          </p:cNvPr>
          <p:cNvSpPr/>
          <p:nvPr/>
        </p:nvSpPr>
        <p:spPr>
          <a:xfrm>
            <a:off x="6567833" y="875711"/>
            <a:ext cx="1726990" cy="1658538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Tw Cen MT Condensed Extra Bold" pitchFamily="34"/>
              </a:rPr>
              <a:t>4</a:t>
            </a:r>
            <a:endParaRPr lang="en-US" sz="3600" b="1" i="0" u="none" strike="noStrike" kern="1200" cap="none" spc="0" baseline="0">
              <a:solidFill>
                <a:srgbClr val="FFFFFF"/>
              </a:solidFill>
              <a:uFillTx/>
              <a:latin typeface="Tw Cen MT Condensed Extra Bold" pitchFamily="34"/>
            </a:endParaRPr>
          </a:p>
        </p:txBody>
      </p:sp>
      <p:sp>
        <p:nvSpPr>
          <p:cNvPr id="23" name="4 форма Скругленный прямоугольник 58">
            <a:extLst>
              <a:ext uri="{FF2B5EF4-FFF2-40B4-BE49-F238E27FC236}">
                <a16:creationId xmlns:a16="http://schemas.microsoft.com/office/drawing/2014/main" id="{ABF518C1-3625-F505-9F41-888446D55B8C}"/>
              </a:ext>
            </a:extLst>
          </p:cNvPr>
          <p:cNvSpPr/>
          <p:nvPr/>
        </p:nvSpPr>
        <p:spPr>
          <a:xfrm>
            <a:off x="6787472" y="949284"/>
            <a:ext cx="1377333" cy="144434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B9BD5">
              <a:alpha val="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7D81A43E-7B29-3D0E-9000-0A562C44FD16}"/>
              </a:ext>
            </a:extLst>
          </p:cNvPr>
          <p:cNvSpPr/>
          <p:nvPr/>
        </p:nvSpPr>
        <p:spPr>
          <a:xfrm>
            <a:off x="1195011" y="2719288"/>
            <a:ext cx="1694154" cy="1667408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Tw Cen MT Condensed Extra Bold" pitchFamily="34"/>
              </a:rPr>
              <a:t>5</a:t>
            </a:r>
            <a:endParaRPr lang="en-US" sz="3600" b="1" i="0" u="none" strike="noStrike" kern="1200" cap="none" spc="0" baseline="0">
              <a:solidFill>
                <a:srgbClr val="FFFFFF"/>
              </a:solidFill>
              <a:uFillTx/>
              <a:latin typeface="Tw Cen MT Condensed Extra Bold" pitchFamily="34"/>
            </a:endParaRPr>
          </a:p>
        </p:txBody>
      </p:sp>
      <p:sp>
        <p:nvSpPr>
          <p:cNvPr id="25" name="5 форма Скругленный прямоугольник 56">
            <a:extLst>
              <a:ext uri="{FF2B5EF4-FFF2-40B4-BE49-F238E27FC236}">
                <a16:creationId xmlns:a16="http://schemas.microsoft.com/office/drawing/2014/main" id="{068192BE-A1D6-DEE3-9D1D-34E60D6E7B2F}"/>
              </a:ext>
            </a:extLst>
          </p:cNvPr>
          <p:cNvSpPr/>
          <p:nvPr/>
        </p:nvSpPr>
        <p:spPr>
          <a:xfrm>
            <a:off x="1329958" y="2816617"/>
            <a:ext cx="1361294" cy="1496845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B9BD5">
              <a:alpha val="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26" name="Группа 22">
            <a:extLst>
              <a:ext uri="{FF2B5EF4-FFF2-40B4-BE49-F238E27FC236}">
                <a16:creationId xmlns:a16="http://schemas.microsoft.com/office/drawing/2014/main" id="{42FF4930-FD9D-7302-AC41-1B3135806ADA}"/>
              </a:ext>
            </a:extLst>
          </p:cNvPr>
          <p:cNvGrpSpPr/>
          <p:nvPr/>
        </p:nvGrpSpPr>
        <p:grpSpPr>
          <a:xfrm>
            <a:off x="3007772" y="2746171"/>
            <a:ext cx="1712716" cy="1666301"/>
            <a:chOff x="3007772" y="2746171"/>
            <a:chExt cx="1712716" cy="1666301"/>
          </a:xfrm>
        </p:grpSpPr>
        <p:sp>
          <p:nvSpPr>
            <p:cNvPr id="27" name="Rounded Rectangle 17">
              <a:extLst>
                <a:ext uri="{FF2B5EF4-FFF2-40B4-BE49-F238E27FC236}">
                  <a16:creationId xmlns:a16="http://schemas.microsoft.com/office/drawing/2014/main" id="{140667F6-BD45-FDE3-38AB-377A6EB90BE4}"/>
                </a:ext>
              </a:extLst>
            </p:cNvPr>
            <p:cNvSpPr/>
            <p:nvPr/>
          </p:nvSpPr>
          <p:spPr>
            <a:xfrm>
              <a:off x="3007772" y="2746171"/>
              <a:ext cx="1712716" cy="1666301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miter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28" name="Рисунок 21">
              <a:extLst>
                <a:ext uri="{FF2B5EF4-FFF2-40B4-BE49-F238E27FC236}">
                  <a16:creationId xmlns:a16="http://schemas.microsoft.com/office/drawing/2014/main" id="{ACE2A459-ED30-4897-14BC-531EB546F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3258327" y="3003319"/>
              <a:ext cx="1272671" cy="1272671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9" name="1">
            <a:extLst>
              <a:ext uri="{FF2B5EF4-FFF2-40B4-BE49-F238E27FC236}">
                <a16:creationId xmlns:a16="http://schemas.microsoft.com/office/drawing/2014/main" id="{484F8B09-5D57-CB3E-8542-E65E8AC1FAA4}"/>
              </a:ext>
            </a:extLst>
          </p:cNvPr>
          <p:cNvSpPr/>
          <p:nvPr/>
        </p:nvSpPr>
        <p:spPr>
          <a:xfrm>
            <a:off x="2975201" y="2763517"/>
            <a:ext cx="1751652" cy="1665268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60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Tw Cen MT Condensed Extra Bold" pitchFamily="34"/>
              </a:rPr>
              <a:t>6</a:t>
            </a:r>
            <a:endParaRPr lang="en-US" sz="3600" b="1" i="0" u="none" strike="noStrike" kern="1200" cap="none" spc="0" baseline="0">
              <a:solidFill>
                <a:srgbClr val="FFFFFF"/>
              </a:solidFill>
              <a:uFillTx/>
              <a:latin typeface="Tw Cen MT Condensed Extra Bold" pitchFamily="34"/>
            </a:endParaRPr>
          </a:p>
        </p:txBody>
      </p:sp>
      <p:sp>
        <p:nvSpPr>
          <p:cNvPr id="30" name="6 формаСкругленный прямоугольник 60">
            <a:extLst>
              <a:ext uri="{FF2B5EF4-FFF2-40B4-BE49-F238E27FC236}">
                <a16:creationId xmlns:a16="http://schemas.microsoft.com/office/drawing/2014/main" id="{9460A569-98AC-F849-B89A-ADAC79C68C96}"/>
              </a:ext>
            </a:extLst>
          </p:cNvPr>
          <p:cNvSpPr/>
          <p:nvPr/>
        </p:nvSpPr>
        <p:spPr>
          <a:xfrm>
            <a:off x="3219730" y="2934711"/>
            <a:ext cx="1283159" cy="13228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B9BD5">
              <a:alpha val="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31" name="Группа 24">
            <a:extLst>
              <a:ext uri="{FF2B5EF4-FFF2-40B4-BE49-F238E27FC236}">
                <a16:creationId xmlns:a16="http://schemas.microsoft.com/office/drawing/2014/main" id="{08ED3A06-383C-2355-FEA8-643560AFDFBD}"/>
              </a:ext>
            </a:extLst>
          </p:cNvPr>
          <p:cNvGrpSpPr/>
          <p:nvPr/>
        </p:nvGrpSpPr>
        <p:grpSpPr>
          <a:xfrm>
            <a:off x="4812752" y="2747205"/>
            <a:ext cx="1725436" cy="1681581"/>
            <a:chOff x="4812752" y="2747205"/>
            <a:chExt cx="1725436" cy="1681581"/>
          </a:xfrm>
        </p:grpSpPr>
        <p:sp>
          <p:nvSpPr>
            <p:cNvPr id="32" name="Rounded Rectangle 17">
              <a:extLst>
                <a:ext uri="{FF2B5EF4-FFF2-40B4-BE49-F238E27FC236}">
                  <a16:creationId xmlns:a16="http://schemas.microsoft.com/office/drawing/2014/main" id="{892E7CC3-71CB-6EEF-97B7-DC014C31D6EC}"/>
                </a:ext>
              </a:extLst>
            </p:cNvPr>
            <p:cNvSpPr/>
            <p:nvPr/>
          </p:nvSpPr>
          <p:spPr>
            <a:xfrm>
              <a:off x="4812752" y="2747205"/>
              <a:ext cx="1725436" cy="1681581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miter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33" name="Рисунок 23">
              <a:extLst>
                <a:ext uri="{FF2B5EF4-FFF2-40B4-BE49-F238E27FC236}">
                  <a16:creationId xmlns:a16="http://schemas.microsoft.com/office/drawing/2014/main" id="{9039D9EB-76CA-F3C9-FB7C-2B6D877DD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90045" y="2876940"/>
              <a:ext cx="1415390" cy="1450677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34" name="1">
            <a:extLst>
              <a:ext uri="{FF2B5EF4-FFF2-40B4-BE49-F238E27FC236}">
                <a16:creationId xmlns:a16="http://schemas.microsoft.com/office/drawing/2014/main" id="{ECD0556B-A0E9-736D-7F2A-B134931C1A40}"/>
              </a:ext>
            </a:extLst>
          </p:cNvPr>
          <p:cNvSpPr/>
          <p:nvPr/>
        </p:nvSpPr>
        <p:spPr>
          <a:xfrm>
            <a:off x="4791282" y="2740639"/>
            <a:ext cx="1803480" cy="1726195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Tw Cen MT Condensed Extra Bold" pitchFamily="34"/>
              </a:rPr>
              <a:t>7</a:t>
            </a:r>
            <a:endParaRPr lang="en-US" sz="3600" b="1" i="0" u="none" strike="noStrike" kern="1200" cap="none" spc="0" baseline="0">
              <a:solidFill>
                <a:srgbClr val="FFFFFF"/>
              </a:solidFill>
              <a:uFillTx/>
              <a:latin typeface="Tw Cen MT Condensed Extra Bold" pitchFamily="34"/>
            </a:endParaRPr>
          </a:p>
        </p:txBody>
      </p:sp>
      <p:sp>
        <p:nvSpPr>
          <p:cNvPr id="35" name="7 формаСкругленный прямоугольник 61">
            <a:extLst>
              <a:ext uri="{FF2B5EF4-FFF2-40B4-BE49-F238E27FC236}">
                <a16:creationId xmlns:a16="http://schemas.microsoft.com/office/drawing/2014/main" id="{15823866-6C57-AA67-DA2E-6255D5C6B370}"/>
              </a:ext>
            </a:extLst>
          </p:cNvPr>
          <p:cNvSpPr/>
          <p:nvPr/>
        </p:nvSpPr>
        <p:spPr>
          <a:xfrm>
            <a:off x="4959906" y="2838882"/>
            <a:ext cx="1367192" cy="1375605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B9BD5">
              <a:alpha val="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36" name="Группа 26">
            <a:extLst>
              <a:ext uri="{FF2B5EF4-FFF2-40B4-BE49-F238E27FC236}">
                <a16:creationId xmlns:a16="http://schemas.microsoft.com/office/drawing/2014/main" id="{FFCF7368-90AD-D32F-F22C-00C74FCFC084}"/>
              </a:ext>
            </a:extLst>
          </p:cNvPr>
          <p:cNvGrpSpPr/>
          <p:nvPr/>
        </p:nvGrpSpPr>
        <p:grpSpPr>
          <a:xfrm>
            <a:off x="6631750" y="2740740"/>
            <a:ext cx="1711436" cy="1678810"/>
            <a:chOff x="6631750" y="2740740"/>
            <a:chExt cx="1711436" cy="1678810"/>
          </a:xfrm>
        </p:grpSpPr>
        <p:sp>
          <p:nvSpPr>
            <p:cNvPr id="37" name="Rounded Rectangle 17">
              <a:extLst>
                <a:ext uri="{FF2B5EF4-FFF2-40B4-BE49-F238E27FC236}">
                  <a16:creationId xmlns:a16="http://schemas.microsoft.com/office/drawing/2014/main" id="{345E0245-5849-8FFB-CCB6-A4E2CE68CD31}"/>
                </a:ext>
              </a:extLst>
            </p:cNvPr>
            <p:cNvSpPr/>
            <p:nvPr/>
          </p:nvSpPr>
          <p:spPr>
            <a:xfrm>
              <a:off x="6631750" y="2740740"/>
              <a:ext cx="1711436" cy="1678810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miter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38" name="Рисунок 25">
              <a:extLst>
                <a:ext uri="{FF2B5EF4-FFF2-40B4-BE49-F238E27FC236}">
                  <a16:creationId xmlns:a16="http://schemas.microsoft.com/office/drawing/2014/main" id="{272D6E85-1C3B-2F6B-3C66-07D331B23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6818104" y="2945575"/>
              <a:ext cx="1336642" cy="1336642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39" name="1">
            <a:extLst>
              <a:ext uri="{FF2B5EF4-FFF2-40B4-BE49-F238E27FC236}">
                <a16:creationId xmlns:a16="http://schemas.microsoft.com/office/drawing/2014/main" id="{055B0080-59B0-28B4-797E-3A312E0DB022}"/>
              </a:ext>
            </a:extLst>
          </p:cNvPr>
          <p:cNvSpPr/>
          <p:nvPr/>
        </p:nvSpPr>
        <p:spPr>
          <a:xfrm>
            <a:off x="6648712" y="2766480"/>
            <a:ext cx="1702439" cy="165307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0" u="none" strike="noStrike" kern="1200" cap="none" spc="0" baseline="0">
                <a:solidFill>
                  <a:srgbClr val="000000"/>
                </a:solidFill>
                <a:uFillTx/>
                <a:latin typeface="Tw Cen MT Condensed Extra Bold" pitchFamily="34"/>
              </a:rPr>
              <a:t>8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Tw Cen MT Condensed Extra Bold" pitchFamily="34"/>
            </a:endParaRPr>
          </a:p>
        </p:txBody>
      </p:sp>
      <p:sp>
        <p:nvSpPr>
          <p:cNvPr id="40" name="8 форма Скругленный прямоугольник 57">
            <a:extLst>
              <a:ext uri="{FF2B5EF4-FFF2-40B4-BE49-F238E27FC236}">
                <a16:creationId xmlns:a16="http://schemas.microsoft.com/office/drawing/2014/main" id="{0A3421F1-1056-7FD3-6295-452B3A387D68}"/>
              </a:ext>
            </a:extLst>
          </p:cNvPr>
          <p:cNvSpPr/>
          <p:nvPr/>
        </p:nvSpPr>
        <p:spPr>
          <a:xfrm>
            <a:off x="6724945" y="2996406"/>
            <a:ext cx="1468471" cy="131155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B9BD5">
              <a:alpha val="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41" name="Группа 16">
            <a:extLst>
              <a:ext uri="{FF2B5EF4-FFF2-40B4-BE49-F238E27FC236}">
                <a16:creationId xmlns:a16="http://schemas.microsoft.com/office/drawing/2014/main" id="{3C5A0956-3544-7D2A-2631-34C6B6230898}"/>
              </a:ext>
            </a:extLst>
          </p:cNvPr>
          <p:cNvGrpSpPr/>
          <p:nvPr/>
        </p:nvGrpSpPr>
        <p:grpSpPr>
          <a:xfrm>
            <a:off x="1202600" y="4574075"/>
            <a:ext cx="1668972" cy="1758702"/>
            <a:chOff x="1202600" y="4574075"/>
            <a:chExt cx="1668972" cy="1758702"/>
          </a:xfrm>
        </p:grpSpPr>
        <p:sp>
          <p:nvSpPr>
            <p:cNvPr id="42" name="Rounded Rectangle 17">
              <a:extLst>
                <a:ext uri="{FF2B5EF4-FFF2-40B4-BE49-F238E27FC236}">
                  <a16:creationId xmlns:a16="http://schemas.microsoft.com/office/drawing/2014/main" id="{A6F20D22-C528-DFF2-55AB-C2F1750DE783}"/>
                </a:ext>
              </a:extLst>
            </p:cNvPr>
            <p:cNvSpPr/>
            <p:nvPr/>
          </p:nvSpPr>
          <p:spPr>
            <a:xfrm>
              <a:off x="1202600" y="4574075"/>
              <a:ext cx="1668972" cy="1758702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miter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43" name="Рисунок 27">
              <a:extLst>
                <a:ext uri="{FF2B5EF4-FFF2-40B4-BE49-F238E27FC236}">
                  <a16:creationId xmlns:a16="http://schemas.microsoft.com/office/drawing/2014/main" id="{C6747EF1-026E-2DDA-B08D-953EFA0FC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10343" y="4666219"/>
              <a:ext cx="1353568" cy="15000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44" name="1">
            <a:extLst>
              <a:ext uri="{FF2B5EF4-FFF2-40B4-BE49-F238E27FC236}">
                <a16:creationId xmlns:a16="http://schemas.microsoft.com/office/drawing/2014/main" id="{7C8EA256-D252-01AD-8250-164724C0D842}"/>
              </a:ext>
            </a:extLst>
          </p:cNvPr>
          <p:cNvSpPr/>
          <p:nvPr/>
        </p:nvSpPr>
        <p:spPr>
          <a:xfrm>
            <a:off x="1202600" y="4586090"/>
            <a:ext cx="1699805" cy="174668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0" u="none" strike="noStrike" kern="1200" cap="none" spc="0" baseline="0">
                <a:solidFill>
                  <a:srgbClr val="000000"/>
                </a:solidFill>
                <a:uFillTx/>
                <a:latin typeface="Tw Cen MT Condensed Extra Bold" pitchFamily="34"/>
              </a:rPr>
              <a:t>9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Tw Cen MT Condensed Extra Bold" pitchFamily="34"/>
            </a:endParaRPr>
          </a:p>
        </p:txBody>
      </p:sp>
      <p:sp>
        <p:nvSpPr>
          <p:cNvPr id="45" name="9 форма Скругленный прямоугольник 62">
            <a:extLst>
              <a:ext uri="{FF2B5EF4-FFF2-40B4-BE49-F238E27FC236}">
                <a16:creationId xmlns:a16="http://schemas.microsoft.com/office/drawing/2014/main" id="{1F61ABD9-68E5-8C38-BF68-CC2D16D27C3D}"/>
              </a:ext>
            </a:extLst>
          </p:cNvPr>
          <p:cNvSpPr/>
          <p:nvPr/>
        </p:nvSpPr>
        <p:spPr>
          <a:xfrm>
            <a:off x="1320274" y="4756544"/>
            <a:ext cx="1439274" cy="1402945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B9BD5">
              <a:alpha val="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46" name="Группа 29">
            <a:extLst>
              <a:ext uri="{FF2B5EF4-FFF2-40B4-BE49-F238E27FC236}">
                <a16:creationId xmlns:a16="http://schemas.microsoft.com/office/drawing/2014/main" id="{56528167-43E9-F6CC-FB69-7AC86C165A20}"/>
              </a:ext>
            </a:extLst>
          </p:cNvPr>
          <p:cNvGrpSpPr/>
          <p:nvPr/>
        </p:nvGrpSpPr>
        <p:grpSpPr>
          <a:xfrm>
            <a:off x="2978484" y="4593799"/>
            <a:ext cx="1722116" cy="1738969"/>
            <a:chOff x="2978484" y="4593799"/>
            <a:chExt cx="1722116" cy="1738969"/>
          </a:xfrm>
        </p:grpSpPr>
        <p:sp>
          <p:nvSpPr>
            <p:cNvPr id="47" name="Rounded Rectangle 17">
              <a:extLst>
                <a:ext uri="{FF2B5EF4-FFF2-40B4-BE49-F238E27FC236}">
                  <a16:creationId xmlns:a16="http://schemas.microsoft.com/office/drawing/2014/main" id="{E8A32665-DFAF-4391-16AB-0C4252153464}"/>
                </a:ext>
              </a:extLst>
            </p:cNvPr>
            <p:cNvSpPr/>
            <p:nvPr/>
          </p:nvSpPr>
          <p:spPr>
            <a:xfrm>
              <a:off x="2978484" y="4593799"/>
              <a:ext cx="1722116" cy="1738969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miter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48" name="Рисунок 28">
              <a:extLst>
                <a:ext uri="{FF2B5EF4-FFF2-40B4-BE49-F238E27FC236}">
                  <a16:creationId xmlns:a16="http://schemas.microsoft.com/office/drawing/2014/main" id="{B572CE3A-F92E-8DB9-88EB-5A697D59A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19712" y="4762990"/>
              <a:ext cx="1287136" cy="1366881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49" name="1">
            <a:extLst>
              <a:ext uri="{FF2B5EF4-FFF2-40B4-BE49-F238E27FC236}">
                <a16:creationId xmlns:a16="http://schemas.microsoft.com/office/drawing/2014/main" id="{3B6D7076-C203-E67C-72ED-5048C28B0C90}"/>
              </a:ext>
            </a:extLst>
          </p:cNvPr>
          <p:cNvSpPr/>
          <p:nvPr/>
        </p:nvSpPr>
        <p:spPr>
          <a:xfrm>
            <a:off x="2979352" y="4564245"/>
            <a:ext cx="1747500" cy="176853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6000" b="1" i="0" u="none" strike="noStrike" kern="1200" cap="none" spc="0" baseline="0">
                <a:solidFill>
                  <a:srgbClr val="000000"/>
                </a:solidFill>
                <a:uFillTx/>
                <a:latin typeface="Tw Cen MT Condensed Extra Bold" pitchFamily="34"/>
              </a:rPr>
              <a:t>10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Tw Cen MT Condensed Extra Bold" pitchFamily="34"/>
            </a:endParaRPr>
          </a:p>
        </p:txBody>
      </p:sp>
      <p:grpSp>
        <p:nvGrpSpPr>
          <p:cNvPr id="50" name="Группа 31">
            <a:extLst>
              <a:ext uri="{FF2B5EF4-FFF2-40B4-BE49-F238E27FC236}">
                <a16:creationId xmlns:a16="http://schemas.microsoft.com/office/drawing/2014/main" id="{E65AA657-BED0-539B-2F9B-BAC3FD3EB2E6}"/>
              </a:ext>
            </a:extLst>
          </p:cNvPr>
          <p:cNvGrpSpPr/>
          <p:nvPr/>
        </p:nvGrpSpPr>
        <p:grpSpPr>
          <a:xfrm>
            <a:off x="4840623" y="4584536"/>
            <a:ext cx="1741346" cy="1748241"/>
            <a:chOff x="4840623" y="4584536"/>
            <a:chExt cx="1741346" cy="1748241"/>
          </a:xfrm>
        </p:grpSpPr>
        <p:sp>
          <p:nvSpPr>
            <p:cNvPr id="51" name="Rounded Rectangle 17">
              <a:extLst>
                <a:ext uri="{FF2B5EF4-FFF2-40B4-BE49-F238E27FC236}">
                  <a16:creationId xmlns:a16="http://schemas.microsoft.com/office/drawing/2014/main" id="{0D66A4A6-28D0-21A7-3457-51815E8AC7A4}"/>
                </a:ext>
              </a:extLst>
            </p:cNvPr>
            <p:cNvSpPr/>
            <p:nvPr/>
          </p:nvSpPr>
          <p:spPr>
            <a:xfrm>
              <a:off x="4840623" y="4584536"/>
              <a:ext cx="1741346" cy="1748241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miter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52" name="Рисунок 30">
              <a:extLst>
                <a:ext uri="{FF2B5EF4-FFF2-40B4-BE49-F238E27FC236}">
                  <a16:creationId xmlns:a16="http://schemas.microsoft.com/office/drawing/2014/main" id="{C1D499B7-6EED-E742-29D9-587B6A34A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60535" y="4833106"/>
              <a:ext cx="1134560" cy="1197891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53" name="1">
            <a:extLst>
              <a:ext uri="{FF2B5EF4-FFF2-40B4-BE49-F238E27FC236}">
                <a16:creationId xmlns:a16="http://schemas.microsoft.com/office/drawing/2014/main" id="{A6391E08-6982-DC61-D56B-0745F31D398B}"/>
              </a:ext>
            </a:extLst>
          </p:cNvPr>
          <p:cNvSpPr/>
          <p:nvPr/>
        </p:nvSpPr>
        <p:spPr>
          <a:xfrm>
            <a:off x="4791282" y="4600062"/>
            <a:ext cx="1776267" cy="1706718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0" u="none" strike="noStrike" kern="1200" cap="none" spc="0" baseline="0">
                <a:solidFill>
                  <a:srgbClr val="000000"/>
                </a:solidFill>
                <a:uFillTx/>
                <a:latin typeface="Tw Cen MT Condensed Extra Bold" pitchFamily="34"/>
              </a:rPr>
              <a:t>1</a:t>
            </a:r>
            <a:r>
              <a:rPr lang="ru-RU" sz="6000" b="1" i="0" u="none" strike="noStrike" kern="1200" cap="none" spc="0" baseline="0">
                <a:solidFill>
                  <a:srgbClr val="000000"/>
                </a:solidFill>
                <a:uFillTx/>
                <a:latin typeface="Tw Cen MT Condensed Extra Bold" pitchFamily="34"/>
              </a:rPr>
              <a:t>1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Tw Cen MT Condensed Extra Bold" pitchFamily="34"/>
            </a:endParaRPr>
          </a:p>
        </p:txBody>
      </p:sp>
      <p:sp>
        <p:nvSpPr>
          <p:cNvPr id="54" name="11 форма Скругленный прямоугольник 76">
            <a:extLst>
              <a:ext uri="{FF2B5EF4-FFF2-40B4-BE49-F238E27FC236}">
                <a16:creationId xmlns:a16="http://schemas.microsoft.com/office/drawing/2014/main" id="{B4C18484-36A6-83FF-1BAC-0AACC4F06579}"/>
              </a:ext>
            </a:extLst>
          </p:cNvPr>
          <p:cNvSpPr/>
          <p:nvPr/>
        </p:nvSpPr>
        <p:spPr>
          <a:xfrm>
            <a:off x="4983095" y="4749119"/>
            <a:ext cx="1402022" cy="130859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B9BD5">
              <a:alpha val="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55" name="Группа 33">
            <a:extLst>
              <a:ext uri="{FF2B5EF4-FFF2-40B4-BE49-F238E27FC236}">
                <a16:creationId xmlns:a16="http://schemas.microsoft.com/office/drawing/2014/main" id="{91E0573C-871C-5585-6376-6987433793C0}"/>
              </a:ext>
            </a:extLst>
          </p:cNvPr>
          <p:cNvGrpSpPr/>
          <p:nvPr/>
        </p:nvGrpSpPr>
        <p:grpSpPr>
          <a:xfrm>
            <a:off x="6680039" y="4601205"/>
            <a:ext cx="1674339" cy="1676479"/>
            <a:chOff x="6680039" y="4601205"/>
            <a:chExt cx="1674339" cy="1676479"/>
          </a:xfrm>
        </p:grpSpPr>
        <p:sp>
          <p:nvSpPr>
            <p:cNvPr id="56" name="Rounded Rectangle 17">
              <a:extLst>
                <a:ext uri="{FF2B5EF4-FFF2-40B4-BE49-F238E27FC236}">
                  <a16:creationId xmlns:a16="http://schemas.microsoft.com/office/drawing/2014/main" id="{B3121A6B-0DEE-4E3B-C9B6-25B952F8D068}"/>
                </a:ext>
              </a:extLst>
            </p:cNvPr>
            <p:cNvSpPr/>
            <p:nvPr/>
          </p:nvSpPr>
          <p:spPr>
            <a:xfrm>
              <a:off x="6680039" y="4601205"/>
              <a:ext cx="1674339" cy="1676479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miter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57" name="Рисунок 32">
              <a:extLst>
                <a:ext uri="{FF2B5EF4-FFF2-40B4-BE49-F238E27FC236}">
                  <a16:creationId xmlns:a16="http://schemas.microsoft.com/office/drawing/2014/main" id="{18F5C344-9B5C-4E55-CA45-128E28A3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853967" y="4734845"/>
              <a:ext cx="1269178" cy="133645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58" name="1">
            <a:extLst>
              <a:ext uri="{FF2B5EF4-FFF2-40B4-BE49-F238E27FC236}">
                <a16:creationId xmlns:a16="http://schemas.microsoft.com/office/drawing/2014/main" id="{73AF403D-DD1B-0AE0-E8CB-15DFFCED4FE5}"/>
              </a:ext>
            </a:extLst>
          </p:cNvPr>
          <p:cNvSpPr/>
          <p:nvPr/>
        </p:nvSpPr>
        <p:spPr>
          <a:xfrm>
            <a:off x="6603988" y="4566394"/>
            <a:ext cx="1737497" cy="175078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0" u="none" strike="noStrike" kern="1200" cap="none" spc="0" baseline="0">
                <a:solidFill>
                  <a:srgbClr val="000000"/>
                </a:solidFill>
                <a:uFillTx/>
                <a:latin typeface="Tw Cen MT Condensed Extra Bold" pitchFamily="34"/>
              </a:rPr>
              <a:t>12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Tw Cen MT Condensed Extra Bold" pitchFamily="34"/>
            </a:endParaRPr>
          </a:p>
        </p:txBody>
      </p:sp>
      <p:sp>
        <p:nvSpPr>
          <p:cNvPr id="59" name="12 форма Скругленный прямоугольник 77">
            <a:extLst>
              <a:ext uri="{FF2B5EF4-FFF2-40B4-BE49-F238E27FC236}">
                <a16:creationId xmlns:a16="http://schemas.microsoft.com/office/drawing/2014/main" id="{8EDAED0D-3370-CF86-2043-07B8AD768246}"/>
              </a:ext>
            </a:extLst>
          </p:cNvPr>
          <p:cNvSpPr/>
          <p:nvPr/>
        </p:nvSpPr>
        <p:spPr>
          <a:xfrm>
            <a:off x="6854571" y="4801962"/>
            <a:ext cx="1325276" cy="125575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B9BD5">
              <a:alpha val="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0" name="звезда Рисунок 4">
            <a:extLst>
              <a:ext uri="{FF2B5EF4-FFF2-40B4-BE49-F238E27FC236}">
                <a16:creationId xmlns:a16="http://schemas.microsoft.com/office/drawing/2014/main" id="{2E1FE277-2394-62D4-BB2A-56A3D0C7A9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56069" y="547359"/>
            <a:ext cx="6110724" cy="62869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1" name="10 форма Скругленный прямоугольник 75">
            <a:extLst>
              <a:ext uri="{FF2B5EF4-FFF2-40B4-BE49-F238E27FC236}">
                <a16:creationId xmlns:a16="http://schemas.microsoft.com/office/drawing/2014/main" id="{7F1B97CB-3DA2-3717-4DB4-F4373DF0B2D7}"/>
              </a:ext>
            </a:extLst>
          </p:cNvPr>
          <p:cNvSpPr/>
          <p:nvPr/>
        </p:nvSpPr>
        <p:spPr>
          <a:xfrm>
            <a:off x="3052861" y="4872078"/>
            <a:ext cx="1487637" cy="140560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B9BD5">
              <a:alpha val="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62" name="Группа 8">
            <a:extLst>
              <a:ext uri="{FF2B5EF4-FFF2-40B4-BE49-F238E27FC236}">
                <a16:creationId xmlns:a16="http://schemas.microsoft.com/office/drawing/2014/main" id="{7C3DBCB1-8E37-2CBD-F906-6E6B8E2A93BF}"/>
              </a:ext>
            </a:extLst>
          </p:cNvPr>
          <p:cNvGrpSpPr/>
          <p:nvPr/>
        </p:nvGrpSpPr>
        <p:grpSpPr>
          <a:xfrm>
            <a:off x="1238381" y="841760"/>
            <a:ext cx="1692078" cy="1670873"/>
            <a:chOff x="1238381" y="841760"/>
            <a:chExt cx="1692078" cy="1670873"/>
          </a:xfrm>
        </p:grpSpPr>
        <p:sp>
          <p:nvSpPr>
            <p:cNvPr id="63" name="Rounded Rectangle 17">
              <a:extLst>
                <a:ext uri="{FF2B5EF4-FFF2-40B4-BE49-F238E27FC236}">
                  <a16:creationId xmlns:a16="http://schemas.microsoft.com/office/drawing/2014/main" id="{E5EBF83B-B525-FA4D-22E1-1B04F4132E49}"/>
                </a:ext>
              </a:extLst>
            </p:cNvPr>
            <p:cNvSpPr/>
            <p:nvPr/>
          </p:nvSpPr>
          <p:spPr>
            <a:xfrm>
              <a:off x="1238381" y="841760"/>
              <a:ext cx="1692078" cy="1670873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miter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64" name="Рисунок 3">
              <a:extLst>
                <a:ext uri="{FF2B5EF4-FFF2-40B4-BE49-F238E27FC236}">
                  <a16:creationId xmlns:a16="http://schemas.microsoft.com/office/drawing/2014/main" id="{0062AF89-0E72-2B8F-0472-F74982399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76379" y="1112010"/>
              <a:ext cx="1077428" cy="1118887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5" name="1 табл 1">
            <a:extLst>
              <a:ext uri="{FF2B5EF4-FFF2-40B4-BE49-F238E27FC236}">
                <a16:creationId xmlns:a16="http://schemas.microsoft.com/office/drawing/2014/main" id="{F2F83FC8-CB0C-DB23-C05F-3CC78901035A}"/>
              </a:ext>
            </a:extLst>
          </p:cNvPr>
          <p:cNvSpPr/>
          <p:nvPr/>
        </p:nvSpPr>
        <p:spPr>
          <a:xfrm>
            <a:off x="1216965" y="841723"/>
            <a:ext cx="1693285" cy="167271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000000"/>
            </a:solidFill>
            <a:prstDash val="solid"/>
            <a:miter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0" u="none" strike="noStrike" kern="1200" cap="none" spc="0" baseline="0">
                <a:solidFill>
                  <a:srgbClr val="000000"/>
                </a:solidFill>
                <a:uFillTx/>
                <a:latin typeface="Tw Cen MT Condensed Extra Bold" pitchFamily="34"/>
              </a:rPr>
              <a:t>1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Tw Cen MT Condensed Extra Bold" pitchFamily="34"/>
            </a:endParaRPr>
          </a:p>
        </p:txBody>
      </p:sp>
      <p:sp>
        <p:nvSpPr>
          <p:cNvPr id="66" name="1 таблица Скругленный прямоугольник 5 таблица">
            <a:extLst>
              <a:ext uri="{FF2B5EF4-FFF2-40B4-BE49-F238E27FC236}">
                <a16:creationId xmlns:a16="http://schemas.microsoft.com/office/drawing/2014/main" id="{97708FD8-321F-D65F-42E8-4E3BD7AEDEC1}"/>
              </a:ext>
            </a:extLst>
          </p:cNvPr>
          <p:cNvSpPr/>
          <p:nvPr/>
        </p:nvSpPr>
        <p:spPr>
          <a:xfrm>
            <a:off x="1366698" y="957184"/>
            <a:ext cx="1484025" cy="135824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B9BD5">
              <a:alpha val="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" dur="indefinit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childTnLst>
                  <p:par>
                    <p:cTn id="12" fill="hold">
                      <p:stCondLst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dur="indefinit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childTnLst>
                  <p:par>
                    <p:cTn id="21" fill="hold">
                      <p:stCondLst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dur="indefinit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childTnLst>
                  <p:par>
                    <p:cTn id="30" fill="hold">
                      <p:stCondLst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dur="indefinit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childTnLst>
                  <p:par>
                    <p:cTn id="39" fill="hold">
                      <p:stCondLst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dur="indefinit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childTnLst>
                  <p:par>
                    <p:cTn id="48" fill="hold">
                      <p:stCondLst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dur="indefinit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childTnLst>
                  <p:par>
                    <p:cTn id="57" fill="hold">
                      <p:stCondLst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dur="indefinit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childTnLst>
                  <p:par>
                    <p:cTn id="66" fill="hold">
                      <p:stCondLst>
                        <p:cond evt="onBegin" delay="0">
                          <p:tn val="65"/>
                        </p:cond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dur="indefinit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childTnLst>
                  <p:par>
                    <p:cTn id="75" fill="hold">
                      <p:stCondLst>
                        <p:cond evt="onBegin" delay="0">
                          <p:tn val="74"/>
                        </p:cond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dur="indefinit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childTnLst>
                  <p:par>
                    <p:cTn id="84" fill="hold">
                      <p:stCondLst>
                        <p:cond evt="onBegin" delay="0">
                          <p:tn val="83"/>
                        </p:cond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dur="indefinit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childTnLst>
                  <p:par>
                    <p:cTn id="93" fill="hold">
                      <p:stCondLst>
                        <p:cond evt="onBegin" delay="0">
                          <p:tn val="92"/>
                        </p:cond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1" dur="indefinit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childTnLst>
                  <p:par>
                    <p:cTn id="102" fill="hold">
                      <p:stCondLst>
                        <p:cond evt="onBegin" delay="0">
                          <p:tn val="101"/>
                        </p:cond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dur="indefinit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childTnLst>
                  <p:par>
                    <p:cTn id="111" fill="hold">
                      <p:stCondLst>
                        <p:cond evt="onBegin" delay="0">
                          <p:tn val="110"/>
                        </p:cond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  <p:bldP spid="49" grpId="0" animBg="1"/>
      <p:bldP spid="49" grpId="1" animBg="1"/>
      <p:bldP spid="53" grpId="0" animBg="1"/>
      <p:bldP spid="53" grpId="1" animBg="1"/>
      <p:bldP spid="58" grpId="0" animBg="1"/>
      <p:bldP spid="58" grpId="1" animBg="1"/>
      <p:bldP spid="65" grpId="0" animBg="1"/>
      <p:bldP spid="6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3E82076-3DA6-4095-9259-2354418A4D18}"/>
</file>

<file path=customXml/itemProps2.xml><?xml version="1.0" encoding="utf-8"?>
<ds:datastoreItem xmlns:ds="http://schemas.openxmlformats.org/officeDocument/2006/customXml" ds:itemID="{5F6BF0B2-F659-474A-BD1A-43691B83743C}"/>
</file>

<file path=customXml/itemProps3.xml><?xml version="1.0" encoding="utf-8"?>
<ds:datastoreItem xmlns:ds="http://schemas.openxmlformats.org/officeDocument/2006/customXml" ds:itemID="{90CDEA07-FE2B-44B9-94D9-06839696D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Macintosh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</cp:revision>
  <dcterms:created xsi:type="dcterms:W3CDTF">2025-10-14T18:07:26Z</dcterms:created>
  <dcterms:modified xsi:type="dcterms:W3CDTF">2025-10-14T18:07:46Z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