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9"/>
  </p:normalViewPr>
  <p:slideViewPr>
    <p:cSldViewPr snapToGrid="0">
      <p:cViewPr varScale="1">
        <p:scale>
          <a:sx n="94" d="100"/>
          <a:sy n="94" d="100"/>
        </p:scale>
        <p:origin x="13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7E330-1075-C2C8-5029-B5AD9ADAA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7C0FF-89D0-1A82-2440-9D76539E2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3092E-13D9-6B7F-D3B4-73AA9049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09348F-B94F-35F4-C73D-D0D33537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A78C5-E7EA-F9C3-21B6-6F5146A5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76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CCA5A-A7FF-0A67-64A1-376FEEEA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0305CD-BF39-4D2B-2A17-5582EF463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6E413E-DAB4-7C14-80F2-68C37AD6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5983C-50A3-D64B-C9AE-B5B42C7F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B36C-878F-0CD3-4079-F7ABFD0F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298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3C4379-0784-AC5C-C5D4-6E712E5AE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119B54-358D-D806-E348-C14D644A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63ED4-72B1-2FE9-AB88-A3AE94A7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BCDEA-E435-522E-9E93-81BDFBC2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2B646-8697-A3E2-8D29-69B980BC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057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E4671-E8B2-C40E-8F1A-2B3FA5D1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C7B01-8703-C323-BC0D-767E42A31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CC0AB9-F9FC-D98F-5658-DD321B1A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DAAB1-1A16-C219-6553-B6731E54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95DB9-D443-FB1F-CDE1-3B761525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0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86581-9297-54C0-D5EB-FF9D98E0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E2AF3-A124-52CE-F994-A561FA19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5294D4-966B-B41B-DB4C-0816E0EF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72D47-0BA1-7644-E4D5-E35E6FDF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BA0A9-E2A5-E350-BBAC-535166D8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207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1D2DE-C688-B8AE-E64E-9862FD088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B85D0-6D6E-387E-C662-5D818D11F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61ACCD-0D68-D45A-327A-2FB77DEC5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E6269C-344B-3138-11F4-296BE9DE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19D5E3-F89A-5F67-D2E8-D575E45B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E9ABAF-C18B-4207-B2AB-37115AD8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76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E02BA-489F-E012-92BC-91229752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176F04-1F23-3F56-DD10-7B024A72E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998AB8-DBF6-B82C-6F47-83C180A55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A3D476-B9E0-6A56-3319-ED59666CB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09AA20-4246-9452-CBCA-6AE6564F7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E34034-28E4-3E7F-92ED-2EC9CB83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4953D2-3477-5991-7DB2-A3BE68C3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5FB452-90F0-BCEA-00F3-57676831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391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34C9D-65FF-E82B-AA93-96BBC9A8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7BA822-6941-D11D-611B-FBBFA96E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17D120-A64A-5911-B5B0-6B2E33D3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938999-0632-FB48-61B5-309EEC41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76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4F8CB5-C152-DD95-FEEB-ED5F9FF9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A9EB91-8BC4-918B-BF4D-EE2D0516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ADB61A-80CE-3969-656A-E602B2AE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509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96225-88C4-920C-5DBD-C2E961BB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DB63A-D0F5-4AF0-822B-D0275F822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A00126-DCB5-50C7-C19A-5FC464635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700353-E4AA-794B-E71B-C1202EC4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54124-0347-C9E6-5438-6FCFBDA1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BA1B20-BCFD-09F5-D5D0-7096E97D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633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B8FAE-7AEF-A62E-44E2-84A1CBFD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1E88F-E395-01A4-F675-D1280905B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A1841D-BEDB-550D-1642-29D844448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43EDC9-EDD8-3D44-E1C3-DF0F0DC1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43548F-031D-80D3-25F4-6C0DD173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A8A3-096E-9DFA-9414-3195F200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11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A68AB-829F-EBBE-150F-BB5FBC3F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41B302-5445-907D-750B-35B298E5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A372C-B3ED-0B91-FB4C-7CDABC85C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39BA55-C6DF-CA42-B5E6-85870E4312F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078BC-076C-5C1C-7DC9-B31BF5918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1CB245-C6FE-5A2D-9B27-1D81045B1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0C8E67-5327-7749-91B2-9104219AE5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24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748F4-9550-9689-D9F1-5B2A6B7B29F7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9A9170-E190-6997-B66E-85DC9EB087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186DC3-B776-BED9-DBF9-5FFF0E019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-45281"/>
            <a:ext cx="12191996" cy="69032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60754C4-BCED-623C-31CE-2D05A7DD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686" y="4002155"/>
            <a:ext cx="2695431" cy="26954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vvvvРисунок 6">
            <a:extLst>
              <a:ext uri="{FF2B5EF4-FFF2-40B4-BE49-F238E27FC236}">
                <a16:creationId xmlns:a16="http://schemas.microsoft.com/office/drawing/2014/main" id="{94FE65B2-FB5C-02E4-8343-17F71B4B3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9" y="6093726"/>
            <a:ext cx="754901" cy="7642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EC351F4-D4C0-5BDA-0287-9C412CB6FC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314" b="11175"/>
          <a:stretch>
            <a:fillRect/>
          </a:stretch>
        </p:blipFill>
        <p:spPr>
          <a:xfrm>
            <a:off x="1484939" y="1122361"/>
            <a:ext cx="7292952" cy="50192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DAD2C08-9224-19DB-E393-42D8BEE91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531" y="2304662"/>
            <a:ext cx="1830071" cy="18300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Кольцо 20">
            <a:extLst>
              <a:ext uri="{FF2B5EF4-FFF2-40B4-BE49-F238E27FC236}">
                <a16:creationId xmlns:a16="http://schemas.microsoft.com/office/drawing/2014/main" id="{4E7910B5-77ED-3B12-096A-FFB933CCC0F7}"/>
              </a:ext>
            </a:extLst>
          </p:cNvPr>
          <p:cNvSpPr/>
          <p:nvPr/>
        </p:nvSpPr>
        <p:spPr>
          <a:xfrm rot="5633023">
            <a:off x="5506343" y="2169185"/>
            <a:ext cx="1873614" cy="20863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8306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" name="Рисунок 48">
            <a:extLst>
              <a:ext uri="{FF2B5EF4-FFF2-40B4-BE49-F238E27FC236}">
                <a16:creationId xmlns:a16="http://schemas.microsoft.com/office/drawing/2014/main" id="{BBE9777B-3B09-1684-68D2-1F555DBE6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334" y="-96020"/>
            <a:ext cx="2787429" cy="27874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Рисунок 26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9DE835FA-6F4B-E5DA-4588-26DECE3E84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7979" y="2286557"/>
            <a:ext cx="1715606" cy="171560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2" name="Группа 54">
            <a:extLst>
              <a:ext uri="{FF2B5EF4-FFF2-40B4-BE49-F238E27FC236}">
                <a16:creationId xmlns:a16="http://schemas.microsoft.com/office/drawing/2014/main" id="{AEBAA68E-3ACD-2C21-B71E-76B0E704DB88}"/>
              </a:ext>
            </a:extLst>
          </p:cNvPr>
          <p:cNvGrpSpPr/>
          <p:nvPr/>
        </p:nvGrpSpPr>
        <p:grpSpPr>
          <a:xfrm>
            <a:off x="2575114" y="2354067"/>
            <a:ext cx="2207673" cy="2006267"/>
            <a:chOff x="2575114" y="2354067"/>
            <a:chExt cx="2207673" cy="2006267"/>
          </a:xfrm>
        </p:grpSpPr>
        <p:pic>
          <p:nvPicPr>
            <p:cNvPr id="13" name="Рисунок 47" descr="Изображение выглядит как иллюстрация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58A66A0-06E7-99C6-FD85-2081ADCDA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2575114" y="2354067"/>
              <a:ext cx="1916125" cy="191612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4" name="Рисунок 52" descr="Изображение выглядит как скот, млекопитающее, крупный рогатый скот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AFE4B46-C0D4-9400-F1DD-A0E82088D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53813" y="3331360"/>
              <a:ext cx="1028974" cy="1028974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5" name="Рисунок 53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D72E37-6228-44AE-B4C6-35ACA3408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224488" y="2291769"/>
            <a:ext cx="1916125" cy="19161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Кольцо 18">
            <a:extLst>
              <a:ext uri="{FF2B5EF4-FFF2-40B4-BE49-F238E27FC236}">
                <a16:creationId xmlns:a16="http://schemas.microsoft.com/office/drawing/2014/main" id="{E92F4AD2-E06D-5CD6-C448-051F3BC97836}"/>
              </a:ext>
            </a:extLst>
          </p:cNvPr>
          <p:cNvSpPr/>
          <p:nvPr/>
        </p:nvSpPr>
        <p:spPr>
          <a:xfrm>
            <a:off x="6384267" y="3259003"/>
            <a:ext cx="1056781" cy="97398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8306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7" name="Рисунок 30" descr="Изображение выглядит как стул, занавеск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E77104B-3D68-D77D-73C0-1B887731C9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8569" y="2184666"/>
            <a:ext cx="2162583" cy="2162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Рисунок 31">
            <a:extLst>
              <a:ext uri="{FF2B5EF4-FFF2-40B4-BE49-F238E27FC236}">
                <a16:creationId xmlns:a16="http://schemas.microsoft.com/office/drawing/2014/main" id="{DA82E813-BB8C-26F9-6D8D-B696B7EE655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211906" y="2246068"/>
            <a:ext cx="2535905" cy="18467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Кольцо 12">
            <a:extLst>
              <a:ext uri="{FF2B5EF4-FFF2-40B4-BE49-F238E27FC236}">
                <a16:creationId xmlns:a16="http://schemas.microsoft.com/office/drawing/2014/main" id="{BFE26AD8-F0D5-DAE1-B997-88D86D118C87}"/>
              </a:ext>
            </a:extLst>
          </p:cNvPr>
          <p:cNvSpPr/>
          <p:nvPr/>
        </p:nvSpPr>
        <p:spPr>
          <a:xfrm>
            <a:off x="5550124" y="2479249"/>
            <a:ext cx="1819939" cy="16711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7909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0" name="Рисунок 33">
            <a:extLst>
              <a:ext uri="{FF2B5EF4-FFF2-40B4-BE49-F238E27FC236}">
                <a16:creationId xmlns:a16="http://schemas.microsoft.com/office/drawing/2014/main" id="{F24641ED-71A7-F8CB-355D-39C1939293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0178" y="2083661"/>
            <a:ext cx="2103165" cy="21031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Рисунок 34">
            <a:extLst>
              <a:ext uri="{FF2B5EF4-FFF2-40B4-BE49-F238E27FC236}">
                <a16:creationId xmlns:a16="http://schemas.microsoft.com/office/drawing/2014/main" id="{45F728B5-420A-E03A-71DB-748D7C03E2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2070" y="2329223"/>
            <a:ext cx="1923550" cy="1923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Кольцо 16">
            <a:extLst>
              <a:ext uri="{FF2B5EF4-FFF2-40B4-BE49-F238E27FC236}">
                <a16:creationId xmlns:a16="http://schemas.microsoft.com/office/drawing/2014/main" id="{5CD0409F-CBB1-F8DD-9AF3-3D0DD7ED274E}"/>
              </a:ext>
            </a:extLst>
          </p:cNvPr>
          <p:cNvSpPr/>
          <p:nvPr/>
        </p:nvSpPr>
        <p:spPr>
          <a:xfrm>
            <a:off x="5651339" y="2570433"/>
            <a:ext cx="1626068" cy="12705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8306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3" name="Рисунок 56" descr="Изображение выглядит как строительство, окно&#10;&#10;Автоматически созданное описание">
            <a:extLst>
              <a:ext uri="{FF2B5EF4-FFF2-40B4-BE49-F238E27FC236}">
                <a16:creationId xmlns:a16="http://schemas.microsoft.com/office/drawing/2014/main" id="{25430F86-866C-BE8F-408A-3D6ED27623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2346" y="2218462"/>
            <a:ext cx="2149827" cy="21498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Рисунок 58" descr="Изображение выглядит как строительство, облако, окн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2679DF44-CC33-B301-13C3-ED754E2D7F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8223" y="2431791"/>
            <a:ext cx="2130771" cy="15980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5" name="Кольцо 14">
            <a:extLst>
              <a:ext uri="{FF2B5EF4-FFF2-40B4-BE49-F238E27FC236}">
                <a16:creationId xmlns:a16="http://schemas.microsoft.com/office/drawing/2014/main" id="{18FF95DA-C4C2-3436-2FFC-DDB57A5A5F61}"/>
              </a:ext>
            </a:extLst>
          </p:cNvPr>
          <p:cNvSpPr/>
          <p:nvPr/>
        </p:nvSpPr>
        <p:spPr>
          <a:xfrm>
            <a:off x="5451835" y="2264904"/>
            <a:ext cx="1928908" cy="20443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8306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6" name="Рисунок 40">
            <a:extLst>
              <a:ext uri="{FF2B5EF4-FFF2-40B4-BE49-F238E27FC236}">
                <a16:creationId xmlns:a16="http://schemas.microsoft.com/office/drawing/2014/main" id="{9897CD6F-6B35-9169-DE78-0945F99152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63842" y="2178768"/>
            <a:ext cx="1920989" cy="18875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Рисунок 39">
            <a:extLst>
              <a:ext uri="{FF2B5EF4-FFF2-40B4-BE49-F238E27FC236}">
                <a16:creationId xmlns:a16="http://schemas.microsoft.com/office/drawing/2014/main" id="{2FE3F785-C1B6-5425-6AE0-A61F56CC10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23694" y="2147587"/>
            <a:ext cx="1973851" cy="19738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Кольцо 11">
            <a:extLst>
              <a:ext uri="{FF2B5EF4-FFF2-40B4-BE49-F238E27FC236}">
                <a16:creationId xmlns:a16="http://schemas.microsoft.com/office/drawing/2014/main" id="{CD224F0B-7E6D-8E1A-A9FE-5F5A148092EB}"/>
              </a:ext>
            </a:extLst>
          </p:cNvPr>
          <p:cNvSpPr/>
          <p:nvPr/>
        </p:nvSpPr>
        <p:spPr>
          <a:xfrm>
            <a:off x="5580162" y="2791288"/>
            <a:ext cx="1046347" cy="10573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8306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9" name="Рисунок 23">
            <a:extLst>
              <a:ext uri="{FF2B5EF4-FFF2-40B4-BE49-F238E27FC236}">
                <a16:creationId xmlns:a16="http://schemas.microsoft.com/office/drawing/2014/main" id="{70E948D6-C997-02EB-1C5A-5A36E6CEA7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14001" y="2019406"/>
            <a:ext cx="2585438" cy="258543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0" name="Группа 10">
            <a:extLst>
              <a:ext uri="{FF2B5EF4-FFF2-40B4-BE49-F238E27FC236}">
                <a16:creationId xmlns:a16="http://schemas.microsoft.com/office/drawing/2014/main" id="{AB08DB3E-3B04-C67B-2B56-6180D2F9F882}"/>
              </a:ext>
            </a:extLst>
          </p:cNvPr>
          <p:cNvGrpSpPr/>
          <p:nvPr/>
        </p:nvGrpSpPr>
        <p:grpSpPr>
          <a:xfrm>
            <a:off x="2488301" y="2218709"/>
            <a:ext cx="2585438" cy="2585438"/>
            <a:chOff x="2488301" y="2218709"/>
            <a:chExt cx="2585438" cy="2585438"/>
          </a:xfrm>
        </p:grpSpPr>
        <p:pic>
          <p:nvPicPr>
            <p:cNvPr id="31" name="Рисунок 22">
              <a:extLst>
                <a:ext uri="{FF2B5EF4-FFF2-40B4-BE49-F238E27FC236}">
                  <a16:creationId xmlns:a16="http://schemas.microsoft.com/office/drawing/2014/main" id="{99BF57AC-2F37-B51A-9CDA-3EDA94F3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488301" y="2218709"/>
              <a:ext cx="2585438" cy="258543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2" name="Выноска-облако 24">
              <a:extLst>
                <a:ext uri="{FF2B5EF4-FFF2-40B4-BE49-F238E27FC236}">
                  <a16:creationId xmlns:a16="http://schemas.microsoft.com/office/drawing/2014/main" id="{C8D8066D-F8D4-F748-BF8E-CEBD5343CC81}"/>
                </a:ext>
              </a:extLst>
            </p:cNvPr>
            <p:cNvSpPr/>
            <p:nvPr/>
          </p:nvSpPr>
          <p:spPr>
            <a:xfrm>
              <a:off x="3892299" y="2370609"/>
              <a:ext cx="992818" cy="814529"/>
            </a:xfrm>
            <a:custGeom>
              <a:avLst>
                <a:gd name="f0" fmla="val 6300"/>
                <a:gd name="f1" fmla="val 243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*/ 5419351 1 1725033"/>
                <a:gd name="f10" fmla="val 2147483647"/>
                <a:gd name="f11" fmla="val 1930"/>
                <a:gd name="f12" fmla="val 7160"/>
                <a:gd name="f13" fmla="val 1530"/>
                <a:gd name="f14" fmla="val 4490"/>
                <a:gd name="f15" fmla="val 3400"/>
                <a:gd name="f16" fmla="val 1970"/>
                <a:gd name="f17" fmla="val 5270"/>
                <a:gd name="f18" fmla="val 5860"/>
                <a:gd name="f19" fmla="val 1950"/>
                <a:gd name="f20" fmla="val 6470"/>
                <a:gd name="f21" fmla="val 2210"/>
                <a:gd name="f22" fmla="val 6970"/>
                <a:gd name="f23" fmla="val 2600"/>
                <a:gd name="f24" fmla="val 7450"/>
                <a:gd name="f25" fmla="val 1390"/>
                <a:gd name="f26" fmla="val 8340"/>
                <a:gd name="f27" fmla="val 650"/>
                <a:gd name="f28" fmla="val 9340"/>
                <a:gd name="f29" fmla="val 10004"/>
                <a:gd name="f30" fmla="val 690"/>
                <a:gd name="f31" fmla="val 10710"/>
                <a:gd name="f32" fmla="val 1050"/>
                <a:gd name="f33" fmla="val 11210"/>
                <a:gd name="f34" fmla="val 1700"/>
                <a:gd name="f35" fmla="val 11570"/>
                <a:gd name="f36" fmla="val 630"/>
                <a:gd name="f37" fmla="val 12330"/>
                <a:gd name="f38" fmla="val 13150"/>
                <a:gd name="f39" fmla="val 13840"/>
                <a:gd name="f40" fmla="val 14470"/>
                <a:gd name="f41" fmla="val 460"/>
                <a:gd name="f42" fmla="val 14870"/>
                <a:gd name="f43" fmla="val 1160"/>
                <a:gd name="f44" fmla="val 15330"/>
                <a:gd name="f45" fmla="val 440"/>
                <a:gd name="f46" fmla="val 16020"/>
                <a:gd name="f47" fmla="val 16740"/>
                <a:gd name="f48" fmla="val 17910"/>
                <a:gd name="f49" fmla="val 18900"/>
                <a:gd name="f50" fmla="val 1130"/>
                <a:gd name="f51" fmla="val 19110"/>
                <a:gd name="f52" fmla="val 2710"/>
                <a:gd name="f53" fmla="val 20240"/>
                <a:gd name="f54" fmla="val 3150"/>
                <a:gd name="f55" fmla="val 21060"/>
                <a:gd name="f56" fmla="val 4580"/>
                <a:gd name="f57" fmla="val 6220"/>
                <a:gd name="f58" fmla="val 6720"/>
                <a:gd name="f59" fmla="val 21000"/>
                <a:gd name="f60" fmla="val 7200"/>
                <a:gd name="f61" fmla="val 20830"/>
                <a:gd name="f62" fmla="val 7660"/>
                <a:gd name="f63" fmla="val 21310"/>
                <a:gd name="f64" fmla="val 8460"/>
                <a:gd name="f65" fmla="val 9450"/>
                <a:gd name="f66" fmla="val 10460"/>
                <a:gd name="f67" fmla="val 12750"/>
                <a:gd name="f68" fmla="val 20310"/>
                <a:gd name="f69" fmla="val 14680"/>
                <a:gd name="f70" fmla="val 18650"/>
                <a:gd name="f71" fmla="val 15010"/>
                <a:gd name="f72" fmla="val 17200"/>
                <a:gd name="f73" fmla="val 17370"/>
                <a:gd name="f74" fmla="val 18920"/>
                <a:gd name="f75" fmla="val 15770"/>
                <a:gd name="f76" fmla="val 15220"/>
                <a:gd name="f77" fmla="val 14700"/>
                <a:gd name="f78" fmla="val 18710"/>
                <a:gd name="f79" fmla="val 14240"/>
                <a:gd name="f80" fmla="val 18310"/>
                <a:gd name="f81" fmla="val 13820"/>
                <a:gd name="f82" fmla="val 12490"/>
                <a:gd name="f83" fmla="val 11000"/>
                <a:gd name="f84" fmla="val 9890"/>
                <a:gd name="f85" fmla="val 8840"/>
                <a:gd name="f86" fmla="val 20790"/>
                <a:gd name="f87" fmla="val 8210"/>
                <a:gd name="f88" fmla="val 19510"/>
                <a:gd name="f89" fmla="val 7620"/>
                <a:gd name="f90" fmla="val 20000"/>
                <a:gd name="f91" fmla="val 7930"/>
                <a:gd name="f92" fmla="val 20290"/>
                <a:gd name="f93" fmla="val 6240"/>
                <a:gd name="f94" fmla="val 4850"/>
                <a:gd name="f95" fmla="val 3570"/>
                <a:gd name="f96" fmla="val 19280"/>
                <a:gd name="f97" fmla="val 2900"/>
                <a:gd name="f98" fmla="val 17640"/>
                <a:gd name="f99" fmla="val 1300"/>
                <a:gd name="f100" fmla="val 17600"/>
                <a:gd name="f101" fmla="val 480"/>
                <a:gd name="f102" fmla="val 16300"/>
                <a:gd name="f103" fmla="val 14660"/>
                <a:gd name="f104" fmla="val 13900"/>
                <a:gd name="f105" fmla="val 13210"/>
                <a:gd name="f106" fmla="val 1070"/>
                <a:gd name="f107" fmla="val 12640"/>
                <a:gd name="f108" fmla="val 380"/>
                <a:gd name="f109" fmla="val 12160"/>
                <a:gd name="f110" fmla="val 10120"/>
                <a:gd name="f111" fmla="val 8590"/>
                <a:gd name="f112" fmla="val 840"/>
                <a:gd name="f113" fmla="val 7330"/>
                <a:gd name="f114" fmla="val 7410"/>
                <a:gd name="f115" fmla="val 2040"/>
                <a:gd name="f116" fmla="val 7690"/>
                <a:gd name="f117" fmla="val 2090"/>
                <a:gd name="f118" fmla="val 7920"/>
                <a:gd name="f119" fmla="val 2790"/>
                <a:gd name="f120" fmla="val 7480"/>
                <a:gd name="f121" fmla="val 3050"/>
                <a:gd name="f122" fmla="val 7670"/>
                <a:gd name="f123" fmla="val 3310"/>
                <a:gd name="f124" fmla="val 11130"/>
                <a:gd name="f125" fmla="val 1910"/>
                <a:gd name="f126" fmla="val 11080"/>
                <a:gd name="f127" fmla="val 2160"/>
                <a:gd name="f128" fmla="val 11030"/>
                <a:gd name="f129" fmla="val 2400"/>
                <a:gd name="f130" fmla="val 14720"/>
                <a:gd name="f131" fmla="val 1400"/>
                <a:gd name="f132" fmla="val 14640"/>
                <a:gd name="f133" fmla="val 1720"/>
                <a:gd name="f134" fmla="val 14540"/>
                <a:gd name="f135" fmla="val 2010"/>
                <a:gd name="f136" fmla="val 19130"/>
                <a:gd name="f137" fmla="val 2890"/>
                <a:gd name="f138" fmla="val 19230"/>
                <a:gd name="f139" fmla="val 3290"/>
                <a:gd name="f140" fmla="val 19190"/>
                <a:gd name="f141" fmla="val 3380"/>
                <a:gd name="f142" fmla="val 20660"/>
                <a:gd name="f143" fmla="val 8170"/>
                <a:gd name="f144" fmla="val 20430"/>
                <a:gd name="f145" fmla="val 8620"/>
                <a:gd name="f146" fmla="val 20110"/>
                <a:gd name="f147" fmla="val 8990"/>
                <a:gd name="f148" fmla="val 18660"/>
                <a:gd name="f149" fmla="val 18740"/>
                <a:gd name="f150" fmla="val 14200"/>
                <a:gd name="f151" fmla="val 18280"/>
                <a:gd name="f152" fmla="val 12200"/>
                <a:gd name="f153" fmla="val 17000"/>
                <a:gd name="f154" fmla="val 11450"/>
                <a:gd name="f155" fmla="val 14320"/>
                <a:gd name="f156" fmla="val 17980"/>
                <a:gd name="f157" fmla="val 14350"/>
                <a:gd name="f158" fmla="val 17680"/>
                <a:gd name="f159" fmla="val 14370"/>
                <a:gd name="f160" fmla="val 17360"/>
                <a:gd name="f161" fmla="val 8220"/>
                <a:gd name="f162" fmla="val 8060"/>
                <a:gd name="f163" fmla="val 19250"/>
                <a:gd name="f164" fmla="val 7960"/>
                <a:gd name="f165" fmla="val 18950"/>
                <a:gd name="f166" fmla="val 7860"/>
                <a:gd name="f167" fmla="val 18640"/>
                <a:gd name="f168" fmla="val 3090"/>
                <a:gd name="f169" fmla="val 3280"/>
                <a:gd name="f170" fmla="val 17540"/>
                <a:gd name="f171" fmla="val 3460"/>
                <a:gd name="f172" fmla="val 17450"/>
                <a:gd name="f173" fmla="val 12900"/>
                <a:gd name="f174" fmla="val 1780"/>
                <a:gd name="f175" fmla="val 13130"/>
                <a:gd name="f176" fmla="val 2330"/>
                <a:gd name="f177" fmla="val 13040"/>
                <a:gd name="f178" fmla="*/ 1800 1800 1"/>
                <a:gd name="f179" fmla="+- 0 0 23592960"/>
                <a:gd name="f180" fmla="val 1800"/>
                <a:gd name="f181" fmla="*/ 1200 1200 1"/>
                <a:gd name="f182" fmla="val 1200"/>
                <a:gd name="f183" fmla="*/ 700 700 1"/>
                <a:gd name="f184" fmla="val 700"/>
                <a:gd name="f185" fmla="val -2147483647"/>
                <a:gd name="f186" fmla="+- 0 0 -270"/>
                <a:gd name="f187" fmla="+- 0 0 180"/>
                <a:gd name="f188" fmla="+- 0 0 -90"/>
                <a:gd name="f189" fmla="+- 0 0 0"/>
                <a:gd name="f190" fmla="+- 0 0 -212"/>
                <a:gd name="f191" fmla="*/ f5 1 21600"/>
                <a:gd name="f192" fmla="*/ f6 1 21600"/>
                <a:gd name="f193" fmla="val f7"/>
                <a:gd name="f194" fmla="val f8"/>
                <a:gd name="f195" fmla="*/ 0 f9 1"/>
                <a:gd name="f196" fmla="*/ f7 f2 1"/>
                <a:gd name="f197" fmla="*/ f179 f2 1"/>
                <a:gd name="f198" fmla="pin -2147483647 f0 2147483647"/>
                <a:gd name="f199" fmla="pin -2147483647 f1 2147483647"/>
                <a:gd name="f200" fmla="*/ f186 f2 1"/>
                <a:gd name="f201" fmla="*/ f187 f2 1"/>
                <a:gd name="f202" fmla="*/ f188 f2 1"/>
                <a:gd name="f203" fmla="*/ f189 f2 1"/>
                <a:gd name="f204" fmla="*/ f190 f2 1"/>
                <a:gd name="f205" fmla="+- f194 0 f193"/>
                <a:gd name="f206" fmla="val f198"/>
                <a:gd name="f207" fmla="val f199"/>
                <a:gd name="f208" fmla="*/ f195 1 f4"/>
                <a:gd name="f209" fmla="*/ f196 1 f4"/>
                <a:gd name="f210" fmla="*/ f197 1 f4"/>
                <a:gd name="f211" fmla="*/ f198 f191 1"/>
                <a:gd name="f212" fmla="*/ f199 f192 1"/>
                <a:gd name="f213" fmla="*/ f200 1 f4"/>
                <a:gd name="f214" fmla="*/ f201 1 f4"/>
                <a:gd name="f215" fmla="*/ f202 1 f4"/>
                <a:gd name="f216" fmla="*/ f203 1 f4"/>
                <a:gd name="f217" fmla="*/ f204 1 f4"/>
                <a:gd name="f218" fmla="*/ f205 1 21600"/>
                <a:gd name="f219" fmla="+- f206 0 10800"/>
                <a:gd name="f220" fmla="+- f207 0 10800"/>
                <a:gd name="f221" fmla="+- 0 0 f208"/>
                <a:gd name="f222" fmla="+- f209 0 f3"/>
                <a:gd name="f223" fmla="+- f210 0 f3"/>
                <a:gd name="f224" fmla="+- f213 0 f3"/>
                <a:gd name="f225" fmla="+- f214 0 f3"/>
                <a:gd name="f226" fmla="+- f215 0 f3"/>
                <a:gd name="f227" fmla="+- f216 0 f3"/>
                <a:gd name="f228" fmla="*/ f206 f191 1"/>
                <a:gd name="f229" fmla="*/ f207 f192 1"/>
                <a:gd name="f230" fmla="+- f217 0 f3"/>
                <a:gd name="f231" fmla="*/ 3000 f218 1"/>
                <a:gd name="f232" fmla="*/ 17110 f218 1"/>
                <a:gd name="f233" fmla="*/ 17330 f218 1"/>
                <a:gd name="f234" fmla="*/ 3320 f218 1"/>
                <a:gd name="f235" fmla="*/ 0 f218 1"/>
                <a:gd name="f236" fmla="*/ 10800 f218 1"/>
                <a:gd name="f237" fmla="*/ 21600 f218 1"/>
                <a:gd name="f238" fmla="+- 0 0 f220"/>
                <a:gd name="f239" fmla="+- 0 0 f219"/>
                <a:gd name="f240" fmla="*/ f221 f2 1"/>
                <a:gd name="f241" fmla="+- f223 0 f222"/>
                <a:gd name="f242" fmla="+- 0 0 f238"/>
                <a:gd name="f243" fmla="+- 0 0 f239"/>
                <a:gd name="f244" fmla="*/ f240 1 f9"/>
                <a:gd name="f245" fmla="*/ f235 1 f218"/>
                <a:gd name="f246" fmla="*/ f236 1 f218"/>
                <a:gd name="f247" fmla="*/ f237 1 f218"/>
                <a:gd name="f248" fmla="*/ f231 1 f218"/>
                <a:gd name="f249" fmla="*/ f232 1 f218"/>
                <a:gd name="f250" fmla="*/ f234 1 f218"/>
                <a:gd name="f251" fmla="*/ f233 1 f218"/>
                <a:gd name="f252" fmla="+- 0 0 f242"/>
                <a:gd name="f253" fmla="+- 0 0 f243"/>
                <a:gd name="f254" fmla="+- f244 0 f3"/>
                <a:gd name="f255" fmla="*/ f248 f191 1"/>
                <a:gd name="f256" fmla="*/ f249 f191 1"/>
                <a:gd name="f257" fmla="*/ f251 f192 1"/>
                <a:gd name="f258" fmla="*/ f250 f192 1"/>
                <a:gd name="f259" fmla="*/ f245 f191 1"/>
                <a:gd name="f260" fmla="*/ f246 f192 1"/>
                <a:gd name="f261" fmla="*/ f246 f191 1"/>
                <a:gd name="f262" fmla="*/ f247 f192 1"/>
                <a:gd name="f263" fmla="*/ f247 f191 1"/>
                <a:gd name="f264" fmla="*/ f245 f192 1"/>
                <a:gd name="f265" fmla="at2 f252 f253"/>
                <a:gd name="f266" fmla="+- f254 f3 0"/>
                <a:gd name="f267" fmla="+- f265 f3 0"/>
                <a:gd name="f268" fmla="*/ f266 f9 1"/>
                <a:gd name="f269" fmla="*/ f267 f9 1"/>
                <a:gd name="f270" fmla="*/ f268 1 f2"/>
                <a:gd name="f271" fmla="*/ f269 1 f2"/>
                <a:gd name="f272" fmla="+- 0 0 f270"/>
                <a:gd name="f273" fmla="+- 0 0 f271"/>
                <a:gd name="f274" fmla="+- 0 0 f272"/>
                <a:gd name="f275" fmla="val f273"/>
                <a:gd name="f276" fmla="*/ f274 f2 1"/>
                <a:gd name="f277" fmla="+- 0 0 f275"/>
                <a:gd name="f278" fmla="*/ f276 1 f9"/>
                <a:gd name="f279" fmla="*/ f277 f2 1"/>
                <a:gd name="f280" fmla="+- f278 0 f3"/>
                <a:gd name="f281" fmla="*/ f279 1 f9"/>
                <a:gd name="f282" fmla="cos 1 f280"/>
                <a:gd name="f283" fmla="sin 1 f280"/>
                <a:gd name="f284" fmla="+- f281 0 f3"/>
                <a:gd name="f285" fmla="+- 0 0 f282"/>
                <a:gd name="f286" fmla="+- 0 0 f283"/>
                <a:gd name="f287" fmla="+- 0 0 f285"/>
                <a:gd name="f288" fmla="+- 0 0 f286"/>
                <a:gd name="f289" fmla="+- f284 f3 0"/>
                <a:gd name="f290" fmla="val f287"/>
                <a:gd name="f291" fmla="val f288"/>
                <a:gd name="f292" fmla="*/ f289 f9 1"/>
                <a:gd name="f293" fmla="+- 0 0 f290"/>
                <a:gd name="f294" fmla="+- 0 0 f291"/>
                <a:gd name="f295" fmla="*/ f292 1 f2"/>
                <a:gd name="f296" fmla="*/ 1800 f293 1"/>
                <a:gd name="f297" fmla="*/ 1800 f294 1"/>
                <a:gd name="f298" fmla="*/ 1200 f293 1"/>
                <a:gd name="f299" fmla="*/ 1200 f294 1"/>
                <a:gd name="f300" fmla="*/ 700 f293 1"/>
                <a:gd name="f301" fmla="*/ 700 f294 1"/>
                <a:gd name="f302" fmla="+- 0 0 f295"/>
                <a:gd name="f303" fmla="*/ f296 f296 1"/>
                <a:gd name="f304" fmla="*/ f297 f297 1"/>
                <a:gd name="f305" fmla="*/ f298 f298 1"/>
                <a:gd name="f306" fmla="*/ f299 f299 1"/>
                <a:gd name="f307" fmla="*/ f300 f300 1"/>
                <a:gd name="f308" fmla="*/ f301 f301 1"/>
                <a:gd name="f309" fmla="+- 0 0 f302"/>
                <a:gd name="f310" fmla="+- f303 f304 0"/>
                <a:gd name="f311" fmla="+- f305 f306 0"/>
                <a:gd name="f312" fmla="+- f307 f308 0"/>
                <a:gd name="f313" fmla="*/ f309 f2 1"/>
                <a:gd name="f314" fmla="sqrt f310"/>
                <a:gd name="f315" fmla="sqrt f311"/>
                <a:gd name="f316" fmla="sqrt f312"/>
                <a:gd name="f317" fmla="*/ f313 1 f9"/>
                <a:gd name="f318" fmla="*/ f178 1 f314"/>
                <a:gd name="f319" fmla="*/ f181 1 f315"/>
                <a:gd name="f320" fmla="*/ f183 1 f316"/>
                <a:gd name="f321" fmla="+- f317 0 f3"/>
                <a:gd name="f322" fmla="*/ f293 f318 1"/>
                <a:gd name="f323" fmla="*/ f294 f318 1"/>
                <a:gd name="f324" fmla="*/ f293 f319 1"/>
                <a:gd name="f325" fmla="*/ f294 f319 1"/>
                <a:gd name="f326" fmla="*/ f293 f320 1"/>
                <a:gd name="f327" fmla="*/ f294 f320 1"/>
                <a:gd name="f328" fmla="sin 1 f321"/>
                <a:gd name="f329" fmla="cos 1 f321"/>
                <a:gd name="f330" fmla="+- f206 0 f326"/>
                <a:gd name="f331" fmla="+- f207 0 f327"/>
                <a:gd name="f332" fmla="+- 0 0 f328"/>
                <a:gd name="f333" fmla="+- 0 0 f329"/>
                <a:gd name="f334" fmla="+- 0 0 f332"/>
                <a:gd name="f335" fmla="+- 0 0 f333"/>
                <a:gd name="f336" fmla="val f334"/>
                <a:gd name="f337" fmla="val f335"/>
                <a:gd name="f338" fmla="+- 0 0 f336"/>
                <a:gd name="f339" fmla="+- 0 0 f337"/>
                <a:gd name="f340" fmla="*/ 10800 f338 1"/>
                <a:gd name="f341" fmla="*/ 10800 f339 1"/>
                <a:gd name="f342" fmla="+- f340 10800 0"/>
                <a:gd name="f343" fmla="+- f341 10800 0"/>
                <a:gd name="f344" fmla="*/ f340 1 12"/>
                <a:gd name="f345" fmla="*/ f341 1 12"/>
                <a:gd name="f346" fmla="+- f206 0 f342"/>
                <a:gd name="f347" fmla="+- f207 0 f343"/>
                <a:gd name="f348" fmla="*/ f346 1 3"/>
                <a:gd name="f349" fmla="*/ f347 1 3"/>
                <a:gd name="f350" fmla="*/ f346 2 1"/>
                <a:gd name="f351" fmla="*/ f347 2 1"/>
                <a:gd name="f352" fmla="*/ f350 1 3"/>
                <a:gd name="f353" fmla="*/ f351 1 3"/>
                <a:gd name="f354" fmla="+- f348 f342 0"/>
                <a:gd name="f355" fmla="+- f349 f343 0"/>
                <a:gd name="f356" fmla="+- f354 0 f344"/>
                <a:gd name="f357" fmla="+- f355 0 f345"/>
                <a:gd name="f358" fmla="+- f352 f342 0"/>
                <a:gd name="f359" fmla="+- f353 f343 0"/>
                <a:gd name="f360" fmla="+- f356 0 f322"/>
                <a:gd name="f361" fmla="+- f357 0 f323"/>
                <a:gd name="f362" fmla="+- f358 0 f324"/>
                <a:gd name="f363" fmla="+- f359 0 f325"/>
              </a:gdLst>
              <a:ahLst>
                <a:ahXY gdRefX="f0" minX="f185" maxX="f10" gdRefY="f1" minY="f185" maxY="f10">
                  <a:pos x="f211" y="f21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4">
                  <a:pos x="f259" y="f260"/>
                </a:cxn>
                <a:cxn ang="f225">
                  <a:pos x="f261" y="f262"/>
                </a:cxn>
                <a:cxn ang="f226">
                  <a:pos x="f263" y="f260"/>
                </a:cxn>
                <a:cxn ang="f227">
                  <a:pos x="f261" y="f264"/>
                </a:cxn>
                <a:cxn ang="f230">
                  <a:pos x="f228" y="f229"/>
                </a:cxn>
              </a:cxnLst>
              <a:rect l="f255" t="f258" r="f256" b="f257"/>
              <a:pathLst>
                <a:path w="21600" h="21600">
                  <a:moveTo>
                    <a:pt x="f11" y="f12"/>
                  </a:moveTo>
                  <a:cubicBezTo>
                    <a:pt x="f13" y="f14"/>
                    <a:pt x="f15" y="f16"/>
                    <a:pt x="f17" y="f16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7"/>
                    <a:pt x="f38" y="f7"/>
                  </a:cubicBezTo>
                  <a:cubicBezTo>
                    <a:pt x="f39" y="f7"/>
                    <a:pt x="f40" y="f41"/>
                    <a:pt x="f42" y="f43"/>
                  </a:cubicBezTo>
                  <a:cubicBezTo>
                    <a:pt x="f44" y="f45"/>
                    <a:pt x="f46" y="f7"/>
                    <a:pt x="f47" y="f7"/>
                  </a:cubicBezTo>
                  <a:cubicBezTo>
                    <a:pt x="f48" y="f7"/>
                    <a:pt x="f49" y="f50"/>
                    <a:pt x="f51" y="f52"/>
                  </a:cubicBezTo>
                  <a:cubicBezTo>
                    <a:pt x="f53" y="f54"/>
                    <a:pt x="f55" y="f56"/>
                    <a:pt x="f55" y="f57"/>
                  </a:cubicBezTo>
                  <a:cubicBezTo>
                    <a:pt x="f55" y="f58"/>
                    <a:pt x="f59" y="f60"/>
                    <a:pt x="f61" y="f62"/>
                  </a:cubicBezTo>
                  <a:cubicBezTo>
                    <a:pt x="f63" y="f64"/>
                    <a:pt x="f8" y="f65"/>
                    <a:pt x="f8" y="f66"/>
                  </a:cubicBezTo>
                  <a:cubicBezTo>
                    <a:pt x="f8" y="f67"/>
                    <a:pt x="f68" y="f69"/>
                    <a:pt x="f70" y="f71"/>
                  </a:cubicBezTo>
                  <a:cubicBezTo>
                    <a:pt x="f70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53"/>
                    <a:pt x="f82" y="f8"/>
                    <a:pt x="f83" y="f8"/>
                  </a:cubicBezTo>
                  <a:cubicBezTo>
                    <a:pt x="f84" y="f8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1" y="f103"/>
                  </a:cubicBezTo>
                  <a:cubicBezTo>
                    <a:pt x="f101" y="f104"/>
                    <a:pt x="f30" y="f105"/>
                    <a:pt x="f106" y="f107"/>
                  </a:cubicBezTo>
                  <a:cubicBezTo>
                    <a:pt x="f108" y="f109"/>
                    <a:pt x="f7" y="f33"/>
                    <a:pt x="f7" y="f110"/>
                  </a:cubicBezTo>
                  <a:cubicBezTo>
                    <a:pt x="f7" y="f111"/>
                    <a:pt x="f112" y="f113"/>
                    <a:pt x="f11" y="f12"/>
                  </a:cubicBezTo>
                  <a:close/>
                </a:path>
                <a:path w="21600" h="21600" fill="none">
                  <a:moveTo>
                    <a:pt x="f11" y="f12"/>
                  </a:moveTo>
                  <a:cubicBezTo>
                    <a:pt x="f19" y="f114"/>
                    <a:pt x="f115" y="f116"/>
                    <a:pt x="f117" y="f118"/>
                  </a:cubicBezTo>
                </a:path>
                <a:path w="21600" h="21600" fill="none">
                  <a:moveTo>
                    <a:pt x="f22" y="f23"/>
                  </a:moveTo>
                  <a:cubicBezTo>
                    <a:pt x="f60" y="f119"/>
                    <a:pt x="f120" y="f121"/>
                    <a:pt x="f122" y="f123"/>
                  </a:cubicBezTo>
                </a:path>
                <a:path w="21600" h="21600" fill="none">
                  <a:moveTo>
                    <a:pt x="f33" y="f34"/>
                  </a:moveTo>
                  <a:cubicBezTo>
                    <a:pt x="f124" y="f125"/>
                    <a:pt x="f126" y="f127"/>
                    <a:pt x="f128" y="f129"/>
                  </a:cubicBezTo>
                </a:path>
                <a:path w="21600" h="21600" fill="none">
                  <a:moveTo>
                    <a:pt x="f42" y="f43"/>
                  </a:moveTo>
                  <a:cubicBezTo>
                    <a:pt x="f130" y="f131"/>
                    <a:pt x="f132" y="f133"/>
                    <a:pt x="f134" y="f135"/>
                  </a:cubicBezTo>
                </a:path>
                <a:path w="21600" h="21600" fill="none">
                  <a:moveTo>
                    <a:pt x="f51" y="f52"/>
                  </a:moveTo>
                  <a:cubicBezTo>
                    <a:pt x="f136" y="f137"/>
                    <a:pt x="f138" y="f139"/>
                    <a:pt x="f140" y="f141"/>
                  </a:cubicBezTo>
                </a:path>
                <a:path w="21600" h="21600" fill="none">
                  <a:moveTo>
                    <a:pt x="f61" y="f62"/>
                  </a:moveTo>
                  <a:cubicBezTo>
                    <a:pt x="f142" y="f143"/>
                    <a:pt x="f144" y="f145"/>
                    <a:pt x="f146" y="f147"/>
                  </a:cubicBezTo>
                </a:path>
                <a:path w="21600" h="21600" fill="none">
                  <a:moveTo>
                    <a:pt x="f148" y="f71"/>
                  </a:moveTo>
                  <a:cubicBezTo>
                    <a:pt x="f149" y="f150"/>
                    <a:pt x="f151" y="f152"/>
                    <a:pt x="f153" y="f154"/>
                  </a:cubicBezTo>
                </a:path>
                <a:path w="21600" h="21600" fill="none">
                  <a:moveTo>
                    <a:pt x="f79" y="f80"/>
                  </a:moveTo>
                  <a:cubicBezTo>
                    <a:pt x="f155" y="f156"/>
                    <a:pt x="f157" y="f158"/>
                    <a:pt x="f159" y="f160"/>
                  </a:cubicBezTo>
                </a:path>
                <a:path w="21600" h="21600" fill="none">
                  <a:moveTo>
                    <a:pt x="f161" y="f88"/>
                  </a:moveTo>
                  <a:cubicBezTo>
                    <a:pt x="f162" y="f163"/>
                    <a:pt x="f164" y="f165"/>
                    <a:pt x="f166" y="f167"/>
                  </a:cubicBezTo>
                </a:path>
                <a:path w="21600" h="21600" fill="none">
                  <a:moveTo>
                    <a:pt x="f97" y="f98"/>
                  </a:moveTo>
                  <a:cubicBezTo>
                    <a:pt x="f168" y="f100"/>
                    <a:pt x="f169" y="f170"/>
                    <a:pt x="f171" y="f172"/>
                  </a:cubicBezTo>
                </a:path>
                <a:path w="21600" h="21600" fill="none">
                  <a:moveTo>
                    <a:pt x="f106" y="f107"/>
                  </a:moveTo>
                  <a:cubicBezTo>
                    <a:pt x="f131" y="f173"/>
                    <a:pt x="f174" y="f175"/>
                    <a:pt x="f176" y="f177"/>
                  </a:cubicBezTo>
                </a:path>
                <a:path w="21600" h="21600">
                  <a:moveTo>
                    <a:pt x="f360" y="f361"/>
                  </a:moveTo>
                  <a:arcTo wR="f180" hR="f180" stAng="f222" swAng="f241"/>
                  <a:close/>
                </a:path>
                <a:path w="21600" h="21600">
                  <a:moveTo>
                    <a:pt x="f362" y="f363"/>
                  </a:moveTo>
                  <a:arcTo wR="f182" hR="f182" stAng="f222" swAng="f241"/>
                  <a:close/>
                </a:path>
                <a:path w="21600" h="21600">
                  <a:moveTo>
                    <a:pt x="f330" y="f331"/>
                  </a:moveTo>
                  <a:arcTo wR="f184" hR="f184" stAng="f222" swAng="f241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33" name="Рисунок 25">
              <a:extLst>
                <a:ext uri="{FF2B5EF4-FFF2-40B4-BE49-F238E27FC236}">
                  <a16:creationId xmlns:a16="http://schemas.microsoft.com/office/drawing/2014/main" id="{E4FB0FFF-FCE2-D8FE-0FC0-0594D459E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93944" y="2356043"/>
              <a:ext cx="889939" cy="88993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34" name="Кольцо 19">
            <a:extLst>
              <a:ext uri="{FF2B5EF4-FFF2-40B4-BE49-F238E27FC236}">
                <a16:creationId xmlns:a16="http://schemas.microsoft.com/office/drawing/2014/main" id="{534F59E3-D2F2-629A-E1AD-A7FCAAA953CE}"/>
              </a:ext>
            </a:extLst>
          </p:cNvPr>
          <p:cNvSpPr/>
          <p:nvPr/>
        </p:nvSpPr>
        <p:spPr>
          <a:xfrm>
            <a:off x="6192737" y="2436382"/>
            <a:ext cx="960942" cy="9857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8306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5" name="Рисунок 13">
            <a:extLst>
              <a:ext uri="{FF2B5EF4-FFF2-40B4-BE49-F238E27FC236}">
                <a16:creationId xmlns:a16="http://schemas.microsoft.com/office/drawing/2014/main" id="{27479D65-57A0-C411-C0D2-7F72F86A558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83906" y="2244586"/>
            <a:ext cx="1645005" cy="16450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Рисунок 49">
            <a:extLst>
              <a:ext uri="{FF2B5EF4-FFF2-40B4-BE49-F238E27FC236}">
                <a16:creationId xmlns:a16="http://schemas.microsoft.com/office/drawing/2014/main" id="{CA5A3630-0906-2F0D-0856-FC6AC689EED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t="-2028" r="47399" b="1972"/>
          <a:stretch>
            <a:fillRect/>
          </a:stretch>
        </p:blipFill>
        <p:spPr>
          <a:xfrm>
            <a:off x="5574136" y="2397520"/>
            <a:ext cx="866960" cy="1645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7" name="Кольцо 51">
            <a:extLst>
              <a:ext uri="{FF2B5EF4-FFF2-40B4-BE49-F238E27FC236}">
                <a16:creationId xmlns:a16="http://schemas.microsoft.com/office/drawing/2014/main" id="{07F90F09-CDC9-B9E8-8C5F-59A1BC73AD42}"/>
              </a:ext>
            </a:extLst>
          </p:cNvPr>
          <p:cNvSpPr/>
          <p:nvPr/>
        </p:nvSpPr>
        <p:spPr>
          <a:xfrm>
            <a:off x="6040169" y="2254270"/>
            <a:ext cx="1315026" cy="192175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8306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8" name="Рисунок 46">
            <a:extLst>
              <a:ext uri="{FF2B5EF4-FFF2-40B4-BE49-F238E27FC236}">
                <a16:creationId xmlns:a16="http://schemas.microsoft.com/office/drawing/2014/main" id="{CE75FBFC-7EEE-8168-07CD-D92AF359F117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t="44872"/>
          <a:stretch>
            <a:fillRect/>
          </a:stretch>
        </p:blipFill>
        <p:spPr>
          <a:xfrm>
            <a:off x="5419356" y="3004764"/>
            <a:ext cx="2010847" cy="15452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9" name="Кольцо 15">
            <a:extLst>
              <a:ext uri="{FF2B5EF4-FFF2-40B4-BE49-F238E27FC236}">
                <a16:creationId xmlns:a16="http://schemas.microsoft.com/office/drawing/2014/main" id="{0CBA1B7E-5972-5A7E-807C-CF54652584F3}"/>
              </a:ext>
            </a:extLst>
          </p:cNvPr>
          <p:cNvSpPr/>
          <p:nvPr/>
        </p:nvSpPr>
        <p:spPr>
          <a:xfrm>
            <a:off x="5487104" y="2557393"/>
            <a:ext cx="1865138" cy="14447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8306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54 0 f2"/>
              <a:gd name="f57" fmla="+- f44 0 f53"/>
              <a:gd name="f58" fmla="+- f43 0 f53"/>
              <a:gd name="f59" fmla="*/ f53 f32 1"/>
              <a:gd name="f60" fmla="cos 1 f56"/>
              <a:gd name="f61" fmla="sin 1 f56"/>
              <a:gd name="f62" fmla="*/ f57 f32 1"/>
              <a:gd name="f63" fmla="*/ f58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40" name="Группа 64">
            <a:extLst>
              <a:ext uri="{FF2B5EF4-FFF2-40B4-BE49-F238E27FC236}">
                <a16:creationId xmlns:a16="http://schemas.microsoft.com/office/drawing/2014/main" id="{2E5CCA24-CF2C-26EA-756C-5A31AF2BBF11}"/>
              </a:ext>
            </a:extLst>
          </p:cNvPr>
          <p:cNvGrpSpPr/>
          <p:nvPr/>
        </p:nvGrpSpPr>
        <p:grpSpPr>
          <a:xfrm>
            <a:off x="2620963" y="2357560"/>
            <a:ext cx="2383099" cy="2025780"/>
            <a:chOff x="2620963" y="2357560"/>
            <a:chExt cx="2383099" cy="2025780"/>
          </a:xfrm>
        </p:grpSpPr>
        <p:pic>
          <p:nvPicPr>
            <p:cNvPr id="41" name="Рисунок 59">
              <a:extLst>
                <a:ext uri="{FF2B5EF4-FFF2-40B4-BE49-F238E27FC236}">
                  <a16:creationId xmlns:a16="http://schemas.microsoft.com/office/drawing/2014/main" id="{B0480002-20C6-462E-072E-BD5DC33F5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rcRect t="44872"/>
            <a:stretch>
              <a:fillRect/>
            </a:stretch>
          </p:blipFill>
          <p:spPr>
            <a:xfrm>
              <a:off x="2815775" y="2838087"/>
              <a:ext cx="2010847" cy="154525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2" name="Рисунок 61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4812948B-103A-99BA-7DDB-817EEBE66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620963" y="2357560"/>
              <a:ext cx="1331430" cy="133143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3" name="Рисунок 6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4AEBB28D-DAEF-D068-D48E-BA4143E0D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672632" y="2368744"/>
              <a:ext cx="1331430" cy="133143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4" name="Рисунок 6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4197A4A4-4F76-2B1D-0AF1-891BE8858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116595" y="2565120"/>
              <a:ext cx="1331430" cy="1331430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dur="indefinit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202" fill="hold">
                      <p:stCondLst>
                        <p:cond evt="onBegin" delay="0">
                          <p:tn val="201"/>
                        </p:cond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6" grpId="1" animBg="1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28" grpId="0" animBg="1"/>
      <p:bldP spid="28" grpId="1" animBg="1"/>
      <p:bldP spid="34" grpId="0" animBg="1"/>
      <p:bldP spid="34" grpId="1" animBg="1"/>
      <p:bldP spid="37" grpId="0" animBg="1"/>
      <p:bldP spid="37" grpId="1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B030FC9-D24B-4B74-BDE2-EF0E07D5050E}"/>
</file>

<file path=customXml/itemProps2.xml><?xml version="1.0" encoding="utf-8"?>
<ds:datastoreItem xmlns:ds="http://schemas.openxmlformats.org/officeDocument/2006/customXml" ds:itemID="{5718033B-B959-4D18-8F6B-B52940B7FDD6}"/>
</file>

<file path=customXml/itemProps3.xml><?xml version="1.0" encoding="utf-8"?>
<ds:datastoreItem xmlns:ds="http://schemas.openxmlformats.org/officeDocument/2006/customXml" ds:itemID="{A16234F9-8A25-4C0F-AFA4-3B94B7681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</cp:revision>
  <dcterms:created xsi:type="dcterms:W3CDTF">2025-10-13T16:17:20Z</dcterms:created>
  <dcterms:modified xsi:type="dcterms:W3CDTF">2025-10-13T16:17:39Z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