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919" autoAdjust="0"/>
  </p:normalViewPr>
  <p:slideViewPr>
    <p:cSldViewPr snapToGrid="0" showGuides="1">
      <p:cViewPr varScale="1">
        <p:scale>
          <a:sx n="94" d="100"/>
          <a:sy n="94" d="100"/>
        </p:scale>
        <p:origin x="1376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07.10.2025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10/7/25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45" y="2833261"/>
            <a:ext cx="3666837" cy="366683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1184702" y="88531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Цупкі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1216375" y="494692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Цукіні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216374" y="901504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Цвітуть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048510" y="303661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Святкова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9425" y="2408840"/>
            <a:ext cx="1623205" cy="1578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38015" y="4805737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Кінець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26" y="3900621"/>
            <a:ext cx="2336801" cy="233680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983577" y="1886910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Міцно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спить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1BD24B-EDC2-AD20-7EB6-43CD0A7B4E2D}"/>
              </a:ext>
            </a:extLst>
          </p:cNvPr>
          <p:cNvGrpSpPr/>
          <p:nvPr/>
        </p:nvGrpSpPr>
        <p:grpSpPr>
          <a:xfrm>
            <a:off x="3515721" y="229322"/>
            <a:ext cx="2256782" cy="2041506"/>
            <a:chOff x="3515721" y="229322"/>
            <a:chExt cx="2256782" cy="2041506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425" y="254527"/>
              <a:ext cx="2016301" cy="201630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AF1F55F-77BB-B55F-6322-DD96B4D5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994" y="537514"/>
              <a:ext cx="911420" cy="91050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D85E8A8-B120-AB24-9EFC-E1B97D7E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21" y="407895"/>
              <a:ext cx="911420" cy="91050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9B2B271-2978-D726-DB1A-2B229CA2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83" y="229322"/>
              <a:ext cx="911420" cy="910509"/>
            </a:xfrm>
            <a:prstGeom prst="rect">
              <a:avLst/>
            </a:prstGeom>
          </p:spPr>
        </p:pic>
      </p:grpSp>
      <p:pic>
        <p:nvPicPr>
          <p:cNvPr id="17" name="Рисунок 16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0A9BCFE-8A03-5AD1-B1EC-C6FD383D34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24264"/>
            <a:ext cx="2076826" cy="207682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566A75F-F386-12ED-1E48-FAACE6B6B5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30" y="2454458"/>
            <a:ext cx="2789191" cy="278919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61805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9C1BB11-88BA-4DAC-970D-D2CA52C6FD71}"/>
</file>

<file path=customXml/itemProps2.xml><?xml version="1.0" encoding="utf-8"?>
<ds:datastoreItem xmlns:ds="http://schemas.openxmlformats.org/officeDocument/2006/customXml" ds:itemID="{EE8DF2F5-454D-45EE-84EA-3A80400FE25E}"/>
</file>

<file path=customXml/itemProps3.xml><?xml version="1.0" encoding="utf-8"?>
<ds:datastoreItem xmlns:ds="http://schemas.openxmlformats.org/officeDocument/2006/customXml" ds:itemID="{93CD7949-3CCD-4739-92F0-030794A45115}"/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11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29</cp:revision>
  <dcterms:created xsi:type="dcterms:W3CDTF">2024-07-21T13:02:50Z</dcterms:created>
  <dcterms:modified xsi:type="dcterms:W3CDTF">2025-10-07T16:50:43Z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