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76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07.10.25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66209" y="4075777"/>
            <a:ext cx="2654935" cy="265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45BADD-8BD3-4D8B-AD7B-87815C73F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A92CBF-7D22-4E4B-88FD-BE068E91AF5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63920A0E-703D-4C66-A787-41940B8272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Microsoft Office User</cp:lastModifiedBy>
  <cp:revision>11</cp:revision>
  <dcterms:created xsi:type="dcterms:W3CDTF">2024-04-21T20:56:00Z</dcterms:created>
  <dcterms:modified xsi:type="dcterms:W3CDTF">2025-10-07T16:04:14Z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