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audio" Target="NULL" TargetMode="External"/><Relationship Id="rId21" Type="http://schemas.openxmlformats.org/officeDocument/2006/relationships/image" Target="../media/image11.png"/><Relationship Id="rId7" Type="http://schemas.openxmlformats.org/officeDocument/2006/relationships/audio" Target="../media/media4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24" Type="http://schemas.microsoft.com/office/2007/relationships/hdphoto" Target="../media/hdphoto3.wdp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23" Type="http://schemas.openxmlformats.org/officeDocument/2006/relationships/image" Target="../media/image12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89" y="3784905"/>
            <a:ext cx="3237565" cy="3237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605" y="5314500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6A1D97-615D-4A43-90EA-A4DAFE5833E9}"/>
</file>

<file path=customXml/itemProps2.xml><?xml version="1.0" encoding="utf-8"?>
<ds:datastoreItem xmlns:ds="http://schemas.openxmlformats.org/officeDocument/2006/customXml" ds:itemID="{A0CB72A2-6F50-488D-B6DD-9BC4E78E89CA}"/>
</file>

<file path=customXml/itemProps3.xml><?xml version="1.0" encoding="utf-8"?>
<ds:datastoreItem xmlns:ds="http://schemas.openxmlformats.org/officeDocument/2006/customXml" ds:itemID="{D5FE74BF-DF7D-45F6-8BEC-1B6548C4BBCB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Microsoft Office User</cp:lastModifiedBy>
  <cp:revision>12</cp:revision>
  <dcterms:created xsi:type="dcterms:W3CDTF">2024-11-30T10:27:02Z</dcterms:created>
  <dcterms:modified xsi:type="dcterms:W3CDTF">2025-10-07T10:20:00Z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